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B7"/>
    <a:srgbClr val="004086"/>
    <a:srgbClr val="003876"/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BB79E3-72DE-45AA-8DDD-84EC21C36F38}" v="2" dt="2026-07-14T13:37:56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 snapToGrid="0">
      <p:cViewPr varScale="1">
        <p:scale>
          <a:sx n="102" d="100"/>
          <a:sy n="102" d="100"/>
        </p:scale>
        <p:origin x="138" y="162"/>
      </p:cViewPr>
      <p:guideLst/>
    </p:cSldViewPr>
  </p:slideViewPr>
  <p:outlineViewPr>
    <p:cViewPr>
      <p:scale>
        <a:sx n="33" d="100"/>
        <a:sy n="33" d="100"/>
      </p:scale>
      <p:origin x="0" y="-24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11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sar, Michael" userId="c40cf160-afa1-4b24-98af-59eb746bf201" providerId="ADAL" clId="{3337DFB8-6FA0-4285-B8B4-74EF79E5646C}"/>
    <pc:docChg chg="undo custSel addSld delSld modSld modMainMaster">
      <pc:chgData name="Cisar, Michael" userId="c40cf160-afa1-4b24-98af-59eb746bf201" providerId="ADAL" clId="{3337DFB8-6FA0-4285-B8B4-74EF79E5646C}" dt="2026-07-07T11:46:25.831" v="8539" actId="20577"/>
      <pc:docMkLst>
        <pc:docMk/>
      </pc:docMkLst>
      <pc:sldChg chg="modSp mod">
        <pc:chgData name="Cisar, Michael" userId="c40cf160-afa1-4b24-98af-59eb746bf201" providerId="ADAL" clId="{3337DFB8-6FA0-4285-B8B4-74EF79E5646C}" dt="2026-07-05T19:24:51.429" v="8447" actId="6549"/>
        <pc:sldMkLst>
          <pc:docMk/>
          <pc:sldMk cId="643443522" sldId="256"/>
        </pc:sldMkLst>
        <pc:spChg chg="mod">
          <ac:chgData name="Cisar, Michael" userId="c40cf160-afa1-4b24-98af-59eb746bf201" providerId="ADAL" clId="{3337DFB8-6FA0-4285-B8B4-74EF79E5646C}" dt="2026-07-05T19:24:51.429" v="8447" actId="6549"/>
          <ac:spMkLst>
            <pc:docMk/>
            <pc:sldMk cId="643443522" sldId="256"/>
            <ac:spMk id="2" creationId="{FB9AA2AF-92D7-2402-5B65-B5B28F496854}"/>
          </ac:spMkLst>
        </pc:spChg>
      </pc:sldChg>
      <pc:sldChg chg="addSp delSp modSp mod">
        <pc:chgData name="Cisar, Michael" userId="c40cf160-afa1-4b24-98af-59eb746bf201" providerId="ADAL" clId="{3337DFB8-6FA0-4285-B8B4-74EF79E5646C}" dt="2026-07-07T11:46:25.831" v="8539" actId="20577"/>
        <pc:sldMkLst>
          <pc:docMk/>
          <pc:sldMk cId="2382295047" sldId="259"/>
        </pc:sldMkLst>
        <pc:graphicFrameChg chg="add mod modGraphic">
          <ac:chgData name="Cisar, Michael" userId="c40cf160-afa1-4b24-98af-59eb746bf201" providerId="ADAL" clId="{3337DFB8-6FA0-4285-B8B4-74EF79E5646C}" dt="2026-07-07T11:46:25.831" v="8539" actId="20577"/>
          <ac:graphicFrameMkLst>
            <pc:docMk/>
            <pc:sldMk cId="2382295047" sldId="259"/>
            <ac:graphicFrameMk id="6" creationId="{FD30FFC9-BC07-6C20-A691-3E999243E482}"/>
          </ac:graphicFrameMkLst>
        </pc:graphicFrameChg>
      </pc:sldChg>
      <pc:sldChg chg="delSp modSp new mod">
        <pc:chgData name="Cisar, Michael" userId="c40cf160-afa1-4b24-98af-59eb746bf201" providerId="ADAL" clId="{3337DFB8-6FA0-4285-B8B4-74EF79E5646C}" dt="2026-07-05T19:29:59.096" v="8478" actId="20577"/>
        <pc:sldMkLst>
          <pc:docMk/>
          <pc:sldMk cId="1847265753" sldId="260"/>
        </pc:sldMkLst>
        <pc:spChg chg="mod">
          <ac:chgData name="Cisar, Michael" userId="c40cf160-afa1-4b24-98af-59eb746bf201" providerId="ADAL" clId="{3337DFB8-6FA0-4285-B8B4-74EF79E5646C}" dt="2026-07-05T19:25:02.875" v="8448" actId="207"/>
          <ac:spMkLst>
            <pc:docMk/>
            <pc:sldMk cId="1847265753" sldId="260"/>
            <ac:spMk id="2" creationId="{5C1A3A72-1D26-D4A7-F4CE-89C7F4B6370E}"/>
          </ac:spMkLst>
        </pc:spChg>
        <pc:spChg chg="mod">
          <ac:chgData name="Cisar, Michael" userId="c40cf160-afa1-4b24-98af-59eb746bf201" providerId="ADAL" clId="{3337DFB8-6FA0-4285-B8B4-74EF79E5646C}" dt="2026-07-05T19:29:59.096" v="8478" actId="20577"/>
          <ac:spMkLst>
            <pc:docMk/>
            <pc:sldMk cId="1847265753" sldId="260"/>
            <ac:spMk id="3" creationId="{C36AED16-4F41-88A8-65B0-9F2B38C4BA66}"/>
          </ac:spMkLst>
        </pc:spChg>
      </pc:sldChg>
      <pc:sldChg chg="delSp modSp new mod">
        <pc:chgData name="Cisar, Michael" userId="c40cf160-afa1-4b24-98af-59eb746bf201" providerId="ADAL" clId="{3337DFB8-6FA0-4285-B8B4-74EF79E5646C}" dt="2026-07-06T14:32:17.448" v="8517" actId="20577"/>
        <pc:sldMkLst>
          <pc:docMk/>
          <pc:sldMk cId="1083398955" sldId="261"/>
        </pc:sldMkLst>
        <pc:spChg chg="mod">
          <ac:chgData name="Cisar, Michael" userId="c40cf160-afa1-4b24-98af-59eb746bf201" providerId="ADAL" clId="{3337DFB8-6FA0-4285-B8B4-74EF79E5646C}" dt="2026-07-06T14:32:17.448" v="8517" actId="20577"/>
          <ac:spMkLst>
            <pc:docMk/>
            <pc:sldMk cId="1083398955" sldId="261"/>
            <ac:spMk id="2" creationId="{75D4DEB7-025B-0856-1156-3A821114815A}"/>
          </ac:spMkLst>
        </pc:spChg>
        <pc:spChg chg="mod">
          <ac:chgData name="Cisar, Michael" userId="c40cf160-afa1-4b24-98af-59eb746bf201" providerId="ADAL" clId="{3337DFB8-6FA0-4285-B8B4-74EF79E5646C}" dt="2026-07-02T18:31:28.230" v="7580" actId="313"/>
          <ac:spMkLst>
            <pc:docMk/>
            <pc:sldMk cId="1083398955" sldId="261"/>
            <ac:spMk id="3" creationId="{19429535-F807-CEE5-AFB1-1DC21DBE20A9}"/>
          </ac:spMkLst>
        </pc:spChg>
      </pc:sldChg>
      <pc:sldChg chg="delSp modSp new mod">
        <pc:chgData name="Cisar, Michael" userId="c40cf160-afa1-4b24-98af-59eb746bf201" providerId="ADAL" clId="{3337DFB8-6FA0-4285-B8B4-74EF79E5646C}" dt="2026-07-05T19:26:14.815" v="8467" actId="478"/>
        <pc:sldMkLst>
          <pc:docMk/>
          <pc:sldMk cId="1873328017" sldId="262"/>
        </pc:sldMkLst>
        <pc:spChg chg="mod">
          <ac:chgData name="Cisar, Michael" userId="c40cf160-afa1-4b24-98af-59eb746bf201" providerId="ADAL" clId="{3337DFB8-6FA0-4285-B8B4-74EF79E5646C}" dt="2026-07-05T19:25:09.221" v="8450" actId="207"/>
          <ac:spMkLst>
            <pc:docMk/>
            <pc:sldMk cId="1873328017" sldId="262"/>
            <ac:spMk id="2" creationId="{874706D6-BC17-4C90-3F35-D15822CF63C7}"/>
          </ac:spMkLst>
        </pc:spChg>
        <pc:spChg chg="mod">
          <ac:chgData name="Cisar, Michael" userId="c40cf160-afa1-4b24-98af-59eb746bf201" providerId="ADAL" clId="{3337DFB8-6FA0-4285-B8B4-74EF79E5646C}" dt="2026-07-05T19:24:31.511" v="8442" actId="20577"/>
          <ac:spMkLst>
            <pc:docMk/>
            <pc:sldMk cId="1873328017" sldId="262"/>
            <ac:spMk id="3" creationId="{57C20798-B5BC-2C6A-E84E-4B3AFD1081C6}"/>
          </ac:spMkLst>
        </pc:spChg>
      </pc:sldChg>
      <pc:sldChg chg="delSp modSp new mod">
        <pc:chgData name="Cisar, Michael" userId="c40cf160-afa1-4b24-98af-59eb746bf201" providerId="ADAL" clId="{3337DFB8-6FA0-4285-B8B4-74EF79E5646C}" dt="2026-07-06T18:32:44.297" v="8528" actId="20577"/>
        <pc:sldMkLst>
          <pc:docMk/>
          <pc:sldMk cId="2765918157" sldId="263"/>
        </pc:sldMkLst>
        <pc:spChg chg="mod">
          <ac:chgData name="Cisar, Michael" userId="c40cf160-afa1-4b24-98af-59eb746bf201" providerId="ADAL" clId="{3337DFB8-6FA0-4285-B8B4-74EF79E5646C}" dt="2026-07-06T18:32:44.297" v="8528" actId="20577"/>
          <ac:spMkLst>
            <pc:docMk/>
            <pc:sldMk cId="2765918157" sldId="263"/>
            <ac:spMk id="2" creationId="{9019F189-33C2-55CE-8E6A-BA16B0B9C4BC}"/>
          </ac:spMkLst>
        </pc:spChg>
        <pc:spChg chg="mod">
          <ac:chgData name="Cisar, Michael" userId="c40cf160-afa1-4b24-98af-59eb746bf201" providerId="ADAL" clId="{3337DFB8-6FA0-4285-B8B4-74EF79E5646C}" dt="2026-07-06T14:20:57.525" v="8496" actId="27636"/>
          <ac:spMkLst>
            <pc:docMk/>
            <pc:sldMk cId="2765918157" sldId="263"/>
            <ac:spMk id="3" creationId="{0DEBDE28-0E85-D2B7-A362-746CE568967E}"/>
          </ac:spMkLst>
        </pc:spChg>
      </pc:sldChg>
    </pc:docChg>
  </pc:docChgLst>
  <pc:docChgLst>
    <pc:chgData name="Forrest, Amber" userId="30880ac7-77f3-4fd0-8a07-84097f3c3541" providerId="ADAL" clId="{FC9EF44B-8CC9-4C10-9C07-6046E472FDBF}"/>
    <pc:docChg chg="modSld">
      <pc:chgData name="Forrest, Amber" userId="30880ac7-77f3-4fd0-8a07-84097f3c3541" providerId="ADAL" clId="{FC9EF44B-8CC9-4C10-9C07-6046E472FDBF}" dt="2026-07-14T13:37:56.606" v="2" actId="962"/>
      <pc:docMkLst>
        <pc:docMk/>
      </pc:docMkLst>
      <pc:sldChg chg="modSp mod">
        <pc:chgData name="Forrest, Amber" userId="30880ac7-77f3-4fd0-8a07-84097f3c3541" providerId="ADAL" clId="{FC9EF44B-8CC9-4C10-9C07-6046E472FDBF}" dt="2026-07-14T13:37:56.606" v="2" actId="962"/>
        <pc:sldMkLst>
          <pc:docMk/>
          <pc:sldMk cId="2382295047" sldId="259"/>
        </pc:sldMkLst>
        <pc:graphicFrameChg chg="mod">
          <ac:chgData name="Forrest, Amber" userId="30880ac7-77f3-4fd0-8a07-84097f3c3541" providerId="ADAL" clId="{FC9EF44B-8CC9-4C10-9C07-6046E472FDBF}" dt="2026-07-14T13:37:56.606" v="2" actId="962"/>
          <ac:graphicFrameMkLst>
            <pc:docMk/>
            <pc:sldMk cId="2382295047" sldId="259"/>
            <ac:graphicFrameMk id="6" creationId="{FD30FFC9-BC07-6C20-A691-3E999243E482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B41DF3-E98B-423B-929A-4C315546F227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D6510BB-B902-4966-AE5A-4C5A9312E0EB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Cosmetic / Typos</a:t>
          </a:r>
        </a:p>
      </dgm:t>
    </dgm:pt>
    <dgm:pt modelId="{803F7463-F2F9-4A10-9B27-33FDDD57D895}" type="parTrans" cxnId="{BF950EF1-5CFA-47AD-9938-4BF9CACEE36C}">
      <dgm:prSet/>
      <dgm:spPr/>
      <dgm:t>
        <a:bodyPr/>
        <a:lstStyle/>
        <a:p>
          <a:endParaRPr lang="en-US"/>
        </a:p>
      </dgm:t>
    </dgm:pt>
    <dgm:pt modelId="{132A62AD-6BAF-4130-94DC-108D2A8C46DB}" type="sibTrans" cxnId="{BF950EF1-5CFA-47AD-9938-4BF9CACEE36C}">
      <dgm:prSet/>
      <dgm:spPr/>
      <dgm:t>
        <a:bodyPr/>
        <a:lstStyle/>
        <a:p>
          <a:endParaRPr lang="en-US"/>
        </a:p>
      </dgm:t>
    </dgm:pt>
    <dgm:pt modelId="{ED535A4D-E55E-49C2-A6F5-B4F3D02E2C77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Clarification of Language (without changing intent)</a:t>
          </a:r>
        </a:p>
      </dgm:t>
    </dgm:pt>
    <dgm:pt modelId="{DF6A7461-BE91-4D2A-BC0A-13B09F3C999C}" type="parTrans" cxnId="{9AC6E65B-3A1C-494B-B96A-890C50C0DDEF}">
      <dgm:prSet/>
      <dgm:spPr/>
      <dgm:t>
        <a:bodyPr/>
        <a:lstStyle/>
        <a:p>
          <a:endParaRPr lang="en-US"/>
        </a:p>
      </dgm:t>
    </dgm:pt>
    <dgm:pt modelId="{C86ACB51-5A18-4861-81E9-AF2BD2C500A3}" type="sibTrans" cxnId="{9AC6E65B-3A1C-494B-B96A-890C50C0DDEF}">
      <dgm:prSet/>
      <dgm:spPr/>
      <dgm:t>
        <a:bodyPr/>
        <a:lstStyle/>
        <a:p>
          <a:endParaRPr lang="en-US"/>
        </a:p>
      </dgm:t>
    </dgm:pt>
    <dgm:pt modelId="{5A383D82-CD2B-4677-B4CF-433C3B905545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Process Updates</a:t>
          </a:r>
        </a:p>
      </dgm:t>
    </dgm:pt>
    <dgm:pt modelId="{0E3E274A-B065-430F-A770-B29D819FBB8E}" type="parTrans" cxnId="{01520D30-7635-4CAE-BC42-4B7226B2D2CC}">
      <dgm:prSet/>
      <dgm:spPr/>
      <dgm:t>
        <a:bodyPr/>
        <a:lstStyle/>
        <a:p>
          <a:endParaRPr lang="en-US"/>
        </a:p>
      </dgm:t>
    </dgm:pt>
    <dgm:pt modelId="{E5F73EDC-4070-4CBB-8AA4-D704EFB73754}" type="sibTrans" cxnId="{01520D30-7635-4CAE-BC42-4B7226B2D2CC}">
      <dgm:prSet/>
      <dgm:spPr/>
      <dgm:t>
        <a:bodyPr/>
        <a:lstStyle/>
        <a:p>
          <a:endParaRPr lang="en-US"/>
        </a:p>
      </dgm:t>
    </dgm:pt>
    <dgm:pt modelId="{5CE846E4-F1F7-4AE7-A71C-2F619DBE4733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Bonding Leave documentation (Acknowledgement of Parentage form and Foster Care)</a:t>
          </a:r>
        </a:p>
      </dgm:t>
    </dgm:pt>
    <dgm:pt modelId="{C36B14E1-AC25-410E-9997-97600A2B8FC6}" type="parTrans" cxnId="{64CAF0AC-0152-4F41-81A6-DE0F7F9953DB}">
      <dgm:prSet/>
      <dgm:spPr/>
      <dgm:t>
        <a:bodyPr/>
        <a:lstStyle/>
        <a:p>
          <a:endParaRPr lang="en-US"/>
        </a:p>
      </dgm:t>
    </dgm:pt>
    <dgm:pt modelId="{52BE5BF5-9F14-495E-B36E-C3A72813FF32}" type="sibTrans" cxnId="{64CAF0AC-0152-4F41-81A6-DE0F7F9953DB}">
      <dgm:prSet/>
      <dgm:spPr/>
      <dgm:t>
        <a:bodyPr/>
        <a:lstStyle/>
        <a:p>
          <a:endParaRPr lang="en-US"/>
        </a:p>
      </dgm:t>
    </dgm:pt>
    <dgm:pt modelId="{20562AFD-F7FF-4A6C-9FBB-6A7A037C0CB2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Late Filing (extension requests and good cause)</a:t>
          </a:r>
        </a:p>
      </dgm:t>
    </dgm:pt>
    <dgm:pt modelId="{55571BA3-74E8-49C9-8D06-0DF9C9DE634C}" type="parTrans" cxnId="{62D424F8-DBEB-484E-A0A6-8EB111D1BD40}">
      <dgm:prSet/>
      <dgm:spPr/>
      <dgm:t>
        <a:bodyPr/>
        <a:lstStyle/>
        <a:p>
          <a:endParaRPr lang="en-US"/>
        </a:p>
      </dgm:t>
    </dgm:pt>
    <dgm:pt modelId="{3A16368C-5F01-4CC5-A923-355E55EECA63}" type="sibTrans" cxnId="{62D424F8-DBEB-484E-A0A6-8EB111D1BD40}">
      <dgm:prSet/>
      <dgm:spPr/>
      <dgm:t>
        <a:bodyPr/>
        <a:lstStyle/>
        <a:p>
          <a:endParaRPr lang="en-US"/>
        </a:p>
      </dgm:t>
    </dgm:pt>
    <dgm:pt modelId="{4A6BBE19-FD25-4A00-B431-3141E6F1FA69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Start date of the Paid Leave (for eligibility and benefit calculation)</a:t>
          </a:r>
        </a:p>
      </dgm:t>
    </dgm:pt>
    <dgm:pt modelId="{941AA876-3BD0-4353-AE8A-316D9796CFB4}" type="parTrans" cxnId="{FC0AE7FE-F9A7-4A76-A4E3-CD6834201B30}">
      <dgm:prSet/>
      <dgm:spPr/>
      <dgm:t>
        <a:bodyPr/>
        <a:lstStyle/>
        <a:p>
          <a:endParaRPr lang="en-US"/>
        </a:p>
      </dgm:t>
    </dgm:pt>
    <dgm:pt modelId="{14F205A7-54C5-486F-89DE-328C43EA1C5B}" type="sibTrans" cxnId="{FC0AE7FE-F9A7-4A76-A4E3-CD6834201B30}">
      <dgm:prSet/>
      <dgm:spPr/>
      <dgm:t>
        <a:bodyPr/>
        <a:lstStyle/>
        <a:p>
          <a:endParaRPr lang="en-US"/>
        </a:p>
      </dgm:t>
    </dgm:pt>
    <dgm:pt modelId="{5742EDAD-6D69-4A93-A599-95DEEF7D6F44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Holidays/Shutdowns/Summer Break</a:t>
          </a:r>
        </a:p>
      </dgm:t>
    </dgm:pt>
    <dgm:pt modelId="{3A547EA7-988B-40BF-B598-EC3C92C0A3E2}" type="parTrans" cxnId="{54C1613B-B38F-4D1B-92DB-AC2E9F85FAF6}">
      <dgm:prSet/>
      <dgm:spPr/>
      <dgm:t>
        <a:bodyPr/>
        <a:lstStyle/>
        <a:p>
          <a:endParaRPr lang="en-US"/>
        </a:p>
      </dgm:t>
    </dgm:pt>
    <dgm:pt modelId="{B288ADD0-A97E-4224-9E09-F6D0DD8EC136}" type="sibTrans" cxnId="{54C1613B-B38F-4D1B-92DB-AC2E9F85FAF6}">
      <dgm:prSet/>
      <dgm:spPr/>
      <dgm:t>
        <a:bodyPr/>
        <a:lstStyle/>
        <a:p>
          <a:endParaRPr lang="en-US"/>
        </a:p>
      </dgm:t>
    </dgm:pt>
    <dgm:pt modelId="{F174B251-1A5D-498A-BDF7-CB4F33582C82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Twelve months following birth/placement for bonding leave</a:t>
          </a:r>
        </a:p>
      </dgm:t>
    </dgm:pt>
    <dgm:pt modelId="{EA71A9F4-FD96-41B5-A240-C56BEB7F5EF3}" type="parTrans" cxnId="{02CE7253-F56A-4D6E-B8C5-97CE7104ADD9}">
      <dgm:prSet/>
      <dgm:spPr/>
      <dgm:t>
        <a:bodyPr/>
        <a:lstStyle/>
        <a:p>
          <a:endParaRPr lang="en-US"/>
        </a:p>
      </dgm:t>
    </dgm:pt>
    <dgm:pt modelId="{8E067FB0-E021-4039-99E6-3ABBD62A2A06}" type="sibTrans" cxnId="{02CE7253-F56A-4D6E-B8C5-97CE7104ADD9}">
      <dgm:prSet/>
      <dgm:spPr/>
      <dgm:t>
        <a:bodyPr/>
        <a:lstStyle/>
        <a:p>
          <a:endParaRPr lang="en-US"/>
        </a:p>
      </dgm:t>
    </dgm:pt>
    <dgm:pt modelId="{3192FFD0-3B3F-464B-87F6-5F081521F92A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Grammar</a:t>
          </a:r>
        </a:p>
      </dgm:t>
    </dgm:pt>
    <dgm:pt modelId="{E7CDBBC5-2420-4539-8A42-C762D10CDE39}" type="parTrans" cxnId="{022611BB-E923-4023-831B-577D862210A2}">
      <dgm:prSet/>
      <dgm:spPr/>
      <dgm:t>
        <a:bodyPr/>
        <a:lstStyle/>
        <a:p>
          <a:endParaRPr lang="en-US"/>
        </a:p>
      </dgm:t>
    </dgm:pt>
    <dgm:pt modelId="{D0AA11E2-0538-4CB7-8161-AEB205D21A6C}" type="sibTrans" cxnId="{022611BB-E923-4023-831B-577D862210A2}">
      <dgm:prSet/>
      <dgm:spPr/>
      <dgm:t>
        <a:bodyPr/>
        <a:lstStyle/>
        <a:p>
          <a:endParaRPr lang="en-US"/>
        </a:p>
      </dgm:t>
    </dgm:pt>
    <dgm:pt modelId="{373FF749-E557-4C7D-A3B3-F95D2120714C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Consistency of Language</a:t>
          </a:r>
        </a:p>
      </dgm:t>
    </dgm:pt>
    <dgm:pt modelId="{CF411F18-1137-47A7-B96C-EADDF98E67E1}" type="parTrans" cxnId="{9E6769C4-0D7D-436C-9CDC-3C109D3831D9}">
      <dgm:prSet/>
      <dgm:spPr/>
      <dgm:t>
        <a:bodyPr/>
        <a:lstStyle/>
        <a:p>
          <a:endParaRPr lang="en-US"/>
        </a:p>
      </dgm:t>
    </dgm:pt>
    <dgm:pt modelId="{44D13737-AF7A-4517-94E1-3D4EAAA1B543}" type="sibTrans" cxnId="{9E6769C4-0D7D-436C-9CDC-3C109D3831D9}">
      <dgm:prSet/>
      <dgm:spPr/>
      <dgm:t>
        <a:bodyPr/>
        <a:lstStyle/>
        <a:p>
          <a:endParaRPr lang="en-US"/>
        </a:p>
      </dgm:t>
    </dgm:pt>
    <dgm:pt modelId="{08623BF4-CC87-4252-88F7-EABC8E4EC09B}">
      <dgm:prSet phldrT="[Text]" phldr="0"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Rules of Statutory Construction</a:t>
          </a:r>
        </a:p>
      </dgm:t>
    </dgm:pt>
    <dgm:pt modelId="{376A7AAF-0B34-4BA8-9D25-7B7352345C07}" type="parTrans" cxnId="{DB196AA2-2719-494D-AB2D-F271094BB433}">
      <dgm:prSet/>
      <dgm:spPr/>
      <dgm:t>
        <a:bodyPr/>
        <a:lstStyle/>
        <a:p>
          <a:endParaRPr lang="en-US"/>
        </a:p>
      </dgm:t>
    </dgm:pt>
    <dgm:pt modelId="{A0B4960E-9A61-4C66-BB8F-3EFEE15276C4}" type="sibTrans" cxnId="{DB196AA2-2719-494D-AB2D-F271094BB433}">
      <dgm:prSet/>
      <dgm:spPr/>
      <dgm:t>
        <a:bodyPr/>
        <a:lstStyle/>
        <a:p>
          <a:endParaRPr lang="en-US"/>
        </a:p>
      </dgm:t>
    </dgm:pt>
    <dgm:pt modelId="{7AAA0664-88E4-4FD0-B308-BB926153DE7F}" type="pres">
      <dgm:prSet presAssocID="{E2B41DF3-E98B-423B-929A-4C315546F227}" presName="vert0" presStyleCnt="0">
        <dgm:presLayoutVars>
          <dgm:dir/>
          <dgm:animOne val="branch"/>
          <dgm:animLvl val="lvl"/>
        </dgm:presLayoutVars>
      </dgm:prSet>
      <dgm:spPr/>
    </dgm:pt>
    <dgm:pt modelId="{C95D54DC-E26F-4708-A31B-D0E1412C6C6B}" type="pres">
      <dgm:prSet presAssocID="{3D6510BB-B902-4966-AE5A-4C5A9312E0EB}" presName="thickLine" presStyleLbl="alignNode1" presStyleIdx="0" presStyleCnt="3"/>
      <dgm:spPr/>
    </dgm:pt>
    <dgm:pt modelId="{F91D7894-B8AB-4429-98CC-C37B4BB25EEF}" type="pres">
      <dgm:prSet presAssocID="{3D6510BB-B902-4966-AE5A-4C5A9312E0EB}" presName="horz1" presStyleCnt="0"/>
      <dgm:spPr/>
    </dgm:pt>
    <dgm:pt modelId="{951CB04D-3FFB-4D31-AC16-158AA9EE6135}" type="pres">
      <dgm:prSet presAssocID="{3D6510BB-B902-4966-AE5A-4C5A9312E0EB}" presName="tx1" presStyleLbl="revTx" presStyleIdx="0" presStyleCnt="11"/>
      <dgm:spPr/>
    </dgm:pt>
    <dgm:pt modelId="{636B245E-1C15-4021-88A7-81D7B2A8B409}" type="pres">
      <dgm:prSet presAssocID="{3D6510BB-B902-4966-AE5A-4C5A9312E0EB}" presName="vert1" presStyleCnt="0"/>
      <dgm:spPr/>
    </dgm:pt>
    <dgm:pt modelId="{4770532B-9AF9-4C96-BED2-22942892B41C}" type="pres">
      <dgm:prSet presAssocID="{3192FFD0-3B3F-464B-87F6-5F081521F92A}" presName="vertSpace2a" presStyleCnt="0"/>
      <dgm:spPr/>
    </dgm:pt>
    <dgm:pt modelId="{9449F493-82DE-4CC5-8805-CDC93D7C6A01}" type="pres">
      <dgm:prSet presAssocID="{3192FFD0-3B3F-464B-87F6-5F081521F92A}" presName="horz2" presStyleCnt="0"/>
      <dgm:spPr/>
    </dgm:pt>
    <dgm:pt modelId="{4AC4954F-CF9B-4FC4-B4E4-7EB19AEEA929}" type="pres">
      <dgm:prSet presAssocID="{3192FFD0-3B3F-464B-87F6-5F081521F92A}" presName="horzSpace2" presStyleCnt="0"/>
      <dgm:spPr/>
    </dgm:pt>
    <dgm:pt modelId="{A99FEF0A-B399-4CF3-B912-3EDDEB9D30A9}" type="pres">
      <dgm:prSet presAssocID="{3192FFD0-3B3F-464B-87F6-5F081521F92A}" presName="tx2" presStyleLbl="revTx" presStyleIdx="1" presStyleCnt="11"/>
      <dgm:spPr/>
    </dgm:pt>
    <dgm:pt modelId="{4E69A2FA-D15B-4E88-A4EE-1086BE3B1E30}" type="pres">
      <dgm:prSet presAssocID="{3192FFD0-3B3F-464B-87F6-5F081521F92A}" presName="vert2" presStyleCnt="0"/>
      <dgm:spPr/>
    </dgm:pt>
    <dgm:pt modelId="{C479CE4F-DDE4-437C-B7C3-3A916636A8BB}" type="pres">
      <dgm:prSet presAssocID="{3192FFD0-3B3F-464B-87F6-5F081521F92A}" presName="thinLine2b" presStyleLbl="callout" presStyleIdx="0" presStyleCnt="8"/>
      <dgm:spPr/>
    </dgm:pt>
    <dgm:pt modelId="{1DD706C4-5EB4-4DDF-B7B8-9457CFE8F003}" type="pres">
      <dgm:prSet presAssocID="{3192FFD0-3B3F-464B-87F6-5F081521F92A}" presName="vertSpace2b" presStyleCnt="0"/>
      <dgm:spPr/>
    </dgm:pt>
    <dgm:pt modelId="{6AE18DA7-AD09-4716-A99A-B4C21B1B08CB}" type="pres">
      <dgm:prSet presAssocID="{373FF749-E557-4C7D-A3B3-F95D2120714C}" presName="horz2" presStyleCnt="0"/>
      <dgm:spPr/>
    </dgm:pt>
    <dgm:pt modelId="{021006B2-4F81-4D4D-ADAC-09871F192CFF}" type="pres">
      <dgm:prSet presAssocID="{373FF749-E557-4C7D-A3B3-F95D2120714C}" presName="horzSpace2" presStyleCnt="0"/>
      <dgm:spPr/>
    </dgm:pt>
    <dgm:pt modelId="{03C6A9A4-8D50-419F-AED6-DE8618AE7B67}" type="pres">
      <dgm:prSet presAssocID="{373FF749-E557-4C7D-A3B3-F95D2120714C}" presName="tx2" presStyleLbl="revTx" presStyleIdx="2" presStyleCnt="11"/>
      <dgm:spPr/>
    </dgm:pt>
    <dgm:pt modelId="{51385DB1-F511-4482-81E3-180D70D98758}" type="pres">
      <dgm:prSet presAssocID="{373FF749-E557-4C7D-A3B3-F95D2120714C}" presName="vert2" presStyleCnt="0"/>
      <dgm:spPr/>
    </dgm:pt>
    <dgm:pt modelId="{CE563090-E53D-4DAA-BEFA-368FE36DB7DE}" type="pres">
      <dgm:prSet presAssocID="{373FF749-E557-4C7D-A3B3-F95D2120714C}" presName="thinLine2b" presStyleLbl="callout" presStyleIdx="1" presStyleCnt="8"/>
      <dgm:spPr/>
    </dgm:pt>
    <dgm:pt modelId="{60164DE2-4C09-4B59-B89F-BC9A707EAF21}" type="pres">
      <dgm:prSet presAssocID="{373FF749-E557-4C7D-A3B3-F95D2120714C}" presName="vertSpace2b" presStyleCnt="0"/>
      <dgm:spPr/>
    </dgm:pt>
    <dgm:pt modelId="{FEBCE496-81C0-4FFF-BE03-564AD897B8A1}" type="pres">
      <dgm:prSet presAssocID="{08623BF4-CC87-4252-88F7-EABC8E4EC09B}" presName="horz2" presStyleCnt="0"/>
      <dgm:spPr/>
    </dgm:pt>
    <dgm:pt modelId="{83B94D3F-FC28-43E0-B09F-6ABB435F0DCB}" type="pres">
      <dgm:prSet presAssocID="{08623BF4-CC87-4252-88F7-EABC8E4EC09B}" presName="horzSpace2" presStyleCnt="0"/>
      <dgm:spPr/>
    </dgm:pt>
    <dgm:pt modelId="{06C0A736-9218-4AEB-A717-FB1CDE2A3201}" type="pres">
      <dgm:prSet presAssocID="{08623BF4-CC87-4252-88F7-EABC8E4EC09B}" presName="tx2" presStyleLbl="revTx" presStyleIdx="3" presStyleCnt="11"/>
      <dgm:spPr/>
    </dgm:pt>
    <dgm:pt modelId="{7CD696D0-537B-4118-85C3-7BFF760B25BA}" type="pres">
      <dgm:prSet presAssocID="{08623BF4-CC87-4252-88F7-EABC8E4EC09B}" presName="vert2" presStyleCnt="0"/>
      <dgm:spPr/>
    </dgm:pt>
    <dgm:pt modelId="{7E75CC2D-A678-40BB-8343-4F8A5B50910D}" type="pres">
      <dgm:prSet presAssocID="{08623BF4-CC87-4252-88F7-EABC8E4EC09B}" presName="thinLine2b" presStyleLbl="callout" presStyleIdx="2" presStyleCnt="8"/>
      <dgm:spPr/>
    </dgm:pt>
    <dgm:pt modelId="{98CF4C49-0DC9-4737-A58A-F7ABDA57D39D}" type="pres">
      <dgm:prSet presAssocID="{08623BF4-CC87-4252-88F7-EABC8E4EC09B}" presName="vertSpace2b" presStyleCnt="0"/>
      <dgm:spPr/>
    </dgm:pt>
    <dgm:pt modelId="{2FB719F2-2E03-4CBB-9870-849332CDB686}" type="pres">
      <dgm:prSet presAssocID="{ED535A4D-E55E-49C2-A6F5-B4F3D02E2C77}" presName="thickLine" presStyleLbl="alignNode1" presStyleIdx="1" presStyleCnt="3"/>
      <dgm:spPr/>
    </dgm:pt>
    <dgm:pt modelId="{D8FCF530-951F-4D8F-A1EE-FC8DDF60A293}" type="pres">
      <dgm:prSet presAssocID="{ED535A4D-E55E-49C2-A6F5-B4F3D02E2C77}" presName="horz1" presStyleCnt="0"/>
      <dgm:spPr/>
    </dgm:pt>
    <dgm:pt modelId="{8FD15791-1D32-4788-ABA1-8E00146EA750}" type="pres">
      <dgm:prSet presAssocID="{ED535A4D-E55E-49C2-A6F5-B4F3D02E2C77}" presName="tx1" presStyleLbl="revTx" presStyleIdx="4" presStyleCnt="11"/>
      <dgm:spPr/>
    </dgm:pt>
    <dgm:pt modelId="{AA0B0C73-FF0D-47C7-BEA9-E6250F447439}" type="pres">
      <dgm:prSet presAssocID="{ED535A4D-E55E-49C2-A6F5-B4F3D02E2C77}" presName="vert1" presStyleCnt="0"/>
      <dgm:spPr/>
    </dgm:pt>
    <dgm:pt modelId="{E9F55651-7E74-4646-BE02-4ACC4FC73CCB}" type="pres">
      <dgm:prSet presAssocID="{4A6BBE19-FD25-4A00-B431-3141E6F1FA69}" presName="vertSpace2a" presStyleCnt="0"/>
      <dgm:spPr/>
    </dgm:pt>
    <dgm:pt modelId="{A74F7312-D678-41F2-956F-A5BAFB1ECB3C}" type="pres">
      <dgm:prSet presAssocID="{4A6BBE19-FD25-4A00-B431-3141E6F1FA69}" presName="horz2" presStyleCnt="0"/>
      <dgm:spPr/>
    </dgm:pt>
    <dgm:pt modelId="{8BF6B163-1726-40AB-AC92-330E7041A96B}" type="pres">
      <dgm:prSet presAssocID="{4A6BBE19-FD25-4A00-B431-3141E6F1FA69}" presName="horzSpace2" presStyleCnt="0"/>
      <dgm:spPr/>
    </dgm:pt>
    <dgm:pt modelId="{8ED8E8A1-4D3A-4926-B8C7-9D425198D104}" type="pres">
      <dgm:prSet presAssocID="{4A6BBE19-FD25-4A00-B431-3141E6F1FA69}" presName="tx2" presStyleLbl="revTx" presStyleIdx="5" presStyleCnt="11"/>
      <dgm:spPr/>
    </dgm:pt>
    <dgm:pt modelId="{A127B12B-FCAD-498C-BBBB-27E1CD80E59C}" type="pres">
      <dgm:prSet presAssocID="{4A6BBE19-FD25-4A00-B431-3141E6F1FA69}" presName="vert2" presStyleCnt="0"/>
      <dgm:spPr/>
    </dgm:pt>
    <dgm:pt modelId="{723B665A-18CF-4950-A372-909362D9BD7B}" type="pres">
      <dgm:prSet presAssocID="{4A6BBE19-FD25-4A00-B431-3141E6F1FA69}" presName="thinLine2b" presStyleLbl="callout" presStyleIdx="3" presStyleCnt="8"/>
      <dgm:spPr/>
    </dgm:pt>
    <dgm:pt modelId="{B484743F-F64E-47F3-B7E6-2C7075009B35}" type="pres">
      <dgm:prSet presAssocID="{4A6BBE19-FD25-4A00-B431-3141E6F1FA69}" presName="vertSpace2b" presStyleCnt="0"/>
      <dgm:spPr/>
    </dgm:pt>
    <dgm:pt modelId="{ADF3E7F3-5658-4DEF-B9D7-0765D606BAD4}" type="pres">
      <dgm:prSet presAssocID="{F174B251-1A5D-498A-BDF7-CB4F33582C82}" presName="horz2" presStyleCnt="0"/>
      <dgm:spPr/>
    </dgm:pt>
    <dgm:pt modelId="{02D3B2B9-3C75-450D-88CD-A9F7EF5FA0E8}" type="pres">
      <dgm:prSet presAssocID="{F174B251-1A5D-498A-BDF7-CB4F33582C82}" presName="horzSpace2" presStyleCnt="0"/>
      <dgm:spPr/>
    </dgm:pt>
    <dgm:pt modelId="{8C5AEF4D-3C6E-4F02-9C95-B879C42BB9CE}" type="pres">
      <dgm:prSet presAssocID="{F174B251-1A5D-498A-BDF7-CB4F33582C82}" presName="tx2" presStyleLbl="revTx" presStyleIdx="6" presStyleCnt="11"/>
      <dgm:spPr/>
    </dgm:pt>
    <dgm:pt modelId="{57AE2BF9-CB39-4791-910D-CAC9059FACF6}" type="pres">
      <dgm:prSet presAssocID="{F174B251-1A5D-498A-BDF7-CB4F33582C82}" presName="vert2" presStyleCnt="0"/>
      <dgm:spPr/>
    </dgm:pt>
    <dgm:pt modelId="{C9889EB5-F26C-4DAD-AA74-6AE919573B4F}" type="pres">
      <dgm:prSet presAssocID="{F174B251-1A5D-498A-BDF7-CB4F33582C82}" presName="thinLine2b" presStyleLbl="callout" presStyleIdx="4" presStyleCnt="8"/>
      <dgm:spPr/>
    </dgm:pt>
    <dgm:pt modelId="{F1137655-7FE8-4E6B-956F-CFC9A0A9F076}" type="pres">
      <dgm:prSet presAssocID="{F174B251-1A5D-498A-BDF7-CB4F33582C82}" presName="vertSpace2b" presStyleCnt="0"/>
      <dgm:spPr/>
    </dgm:pt>
    <dgm:pt modelId="{A7F9F829-063E-442C-9AF6-33944AC988FA}" type="pres">
      <dgm:prSet presAssocID="{5742EDAD-6D69-4A93-A599-95DEEF7D6F44}" presName="horz2" presStyleCnt="0"/>
      <dgm:spPr/>
    </dgm:pt>
    <dgm:pt modelId="{B26D961F-1EA0-4D2F-8DD4-509E3D57CD5F}" type="pres">
      <dgm:prSet presAssocID="{5742EDAD-6D69-4A93-A599-95DEEF7D6F44}" presName="horzSpace2" presStyleCnt="0"/>
      <dgm:spPr/>
    </dgm:pt>
    <dgm:pt modelId="{3F8C7414-879A-43E4-8477-C9156B4E7DFA}" type="pres">
      <dgm:prSet presAssocID="{5742EDAD-6D69-4A93-A599-95DEEF7D6F44}" presName="tx2" presStyleLbl="revTx" presStyleIdx="7" presStyleCnt="11"/>
      <dgm:spPr/>
    </dgm:pt>
    <dgm:pt modelId="{EDADD2A5-3D2C-49BF-8DA0-54550D2F2E25}" type="pres">
      <dgm:prSet presAssocID="{5742EDAD-6D69-4A93-A599-95DEEF7D6F44}" presName="vert2" presStyleCnt="0"/>
      <dgm:spPr/>
    </dgm:pt>
    <dgm:pt modelId="{A7A45E18-4AF7-4653-8F64-501B3D9D41E0}" type="pres">
      <dgm:prSet presAssocID="{5742EDAD-6D69-4A93-A599-95DEEF7D6F44}" presName="thinLine2b" presStyleLbl="callout" presStyleIdx="5" presStyleCnt="8"/>
      <dgm:spPr/>
    </dgm:pt>
    <dgm:pt modelId="{D766A3A3-9586-4EA0-9EEE-D64CF649EF9B}" type="pres">
      <dgm:prSet presAssocID="{5742EDAD-6D69-4A93-A599-95DEEF7D6F44}" presName="vertSpace2b" presStyleCnt="0"/>
      <dgm:spPr/>
    </dgm:pt>
    <dgm:pt modelId="{99115CD8-E041-46A7-93E8-6DCDB5ADEF5B}" type="pres">
      <dgm:prSet presAssocID="{5A383D82-CD2B-4677-B4CF-433C3B905545}" presName="thickLine" presStyleLbl="alignNode1" presStyleIdx="2" presStyleCnt="3"/>
      <dgm:spPr/>
    </dgm:pt>
    <dgm:pt modelId="{E2E3A05B-55E7-43DB-B06D-1910259A35D5}" type="pres">
      <dgm:prSet presAssocID="{5A383D82-CD2B-4677-B4CF-433C3B905545}" presName="horz1" presStyleCnt="0"/>
      <dgm:spPr/>
    </dgm:pt>
    <dgm:pt modelId="{7C7B19C8-301A-4D5B-B97F-1007033ECC14}" type="pres">
      <dgm:prSet presAssocID="{5A383D82-CD2B-4677-B4CF-433C3B905545}" presName="tx1" presStyleLbl="revTx" presStyleIdx="8" presStyleCnt="11"/>
      <dgm:spPr/>
    </dgm:pt>
    <dgm:pt modelId="{1B6547A6-5C05-4F08-813F-82E90E0DE934}" type="pres">
      <dgm:prSet presAssocID="{5A383D82-CD2B-4677-B4CF-433C3B905545}" presName="vert1" presStyleCnt="0"/>
      <dgm:spPr/>
    </dgm:pt>
    <dgm:pt modelId="{9B807C52-1734-450B-9F57-B38820C1F505}" type="pres">
      <dgm:prSet presAssocID="{5CE846E4-F1F7-4AE7-A71C-2F619DBE4733}" presName="vertSpace2a" presStyleCnt="0"/>
      <dgm:spPr/>
    </dgm:pt>
    <dgm:pt modelId="{1A9B3555-7465-428E-A9E8-903B06D2A582}" type="pres">
      <dgm:prSet presAssocID="{5CE846E4-F1F7-4AE7-A71C-2F619DBE4733}" presName="horz2" presStyleCnt="0"/>
      <dgm:spPr/>
    </dgm:pt>
    <dgm:pt modelId="{03B7914C-046D-410E-9F4F-65D0CFB9044E}" type="pres">
      <dgm:prSet presAssocID="{5CE846E4-F1F7-4AE7-A71C-2F619DBE4733}" presName="horzSpace2" presStyleCnt="0"/>
      <dgm:spPr/>
    </dgm:pt>
    <dgm:pt modelId="{6D690594-3268-4389-99D1-F32B2F5973C3}" type="pres">
      <dgm:prSet presAssocID="{5CE846E4-F1F7-4AE7-A71C-2F619DBE4733}" presName="tx2" presStyleLbl="revTx" presStyleIdx="9" presStyleCnt="11"/>
      <dgm:spPr/>
    </dgm:pt>
    <dgm:pt modelId="{88390FFD-9A21-4FEB-9A49-D757FDEED064}" type="pres">
      <dgm:prSet presAssocID="{5CE846E4-F1F7-4AE7-A71C-2F619DBE4733}" presName="vert2" presStyleCnt="0"/>
      <dgm:spPr/>
    </dgm:pt>
    <dgm:pt modelId="{6D3FF5F4-D609-4520-87FE-9EB2F1626467}" type="pres">
      <dgm:prSet presAssocID="{5CE846E4-F1F7-4AE7-A71C-2F619DBE4733}" presName="thinLine2b" presStyleLbl="callout" presStyleIdx="6" presStyleCnt="8"/>
      <dgm:spPr/>
    </dgm:pt>
    <dgm:pt modelId="{335F0257-E18C-46EB-8BE7-3A7E216FCF11}" type="pres">
      <dgm:prSet presAssocID="{5CE846E4-F1F7-4AE7-A71C-2F619DBE4733}" presName="vertSpace2b" presStyleCnt="0"/>
      <dgm:spPr/>
    </dgm:pt>
    <dgm:pt modelId="{4E2D3DF0-1024-4D84-9289-14E411664D7E}" type="pres">
      <dgm:prSet presAssocID="{20562AFD-F7FF-4A6C-9FBB-6A7A037C0CB2}" presName="horz2" presStyleCnt="0"/>
      <dgm:spPr/>
    </dgm:pt>
    <dgm:pt modelId="{572E11F1-1BD7-4DEB-8FD7-0486166DBE72}" type="pres">
      <dgm:prSet presAssocID="{20562AFD-F7FF-4A6C-9FBB-6A7A037C0CB2}" presName="horzSpace2" presStyleCnt="0"/>
      <dgm:spPr/>
    </dgm:pt>
    <dgm:pt modelId="{D54E3CBD-1FAB-48C2-8BDA-1A518E160DF9}" type="pres">
      <dgm:prSet presAssocID="{20562AFD-F7FF-4A6C-9FBB-6A7A037C0CB2}" presName="tx2" presStyleLbl="revTx" presStyleIdx="10" presStyleCnt="11"/>
      <dgm:spPr/>
    </dgm:pt>
    <dgm:pt modelId="{B47DBFD7-550D-4F3A-B54A-9FC0B700090D}" type="pres">
      <dgm:prSet presAssocID="{20562AFD-F7FF-4A6C-9FBB-6A7A037C0CB2}" presName="vert2" presStyleCnt="0"/>
      <dgm:spPr/>
    </dgm:pt>
    <dgm:pt modelId="{998B1CDD-E734-4D96-9505-095F24B5DB7D}" type="pres">
      <dgm:prSet presAssocID="{20562AFD-F7FF-4A6C-9FBB-6A7A037C0CB2}" presName="thinLine2b" presStyleLbl="callout" presStyleIdx="7" presStyleCnt="8"/>
      <dgm:spPr/>
    </dgm:pt>
    <dgm:pt modelId="{3FCFBF3A-F279-4AA7-91CD-2CB305C4EB86}" type="pres">
      <dgm:prSet presAssocID="{20562AFD-F7FF-4A6C-9FBB-6A7A037C0CB2}" presName="vertSpace2b" presStyleCnt="0"/>
      <dgm:spPr/>
    </dgm:pt>
  </dgm:ptLst>
  <dgm:cxnLst>
    <dgm:cxn modelId="{BCE57710-5D92-4210-B25B-CF21B0CDCBB5}" type="presOf" srcId="{373FF749-E557-4C7D-A3B3-F95D2120714C}" destId="{03C6A9A4-8D50-419F-AED6-DE8618AE7B67}" srcOrd="0" destOrd="0" presId="urn:microsoft.com/office/officeart/2008/layout/LinedList"/>
    <dgm:cxn modelId="{01520D30-7635-4CAE-BC42-4B7226B2D2CC}" srcId="{E2B41DF3-E98B-423B-929A-4C315546F227}" destId="{5A383D82-CD2B-4677-B4CF-433C3B905545}" srcOrd="2" destOrd="0" parTransId="{0E3E274A-B065-430F-A770-B29D819FBB8E}" sibTransId="{E5F73EDC-4070-4CBB-8AA4-D704EFB73754}"/>
    <dgm:cxn modelId="{54C1613B-B38F-4D1B-92DB-AC2E9F85FAF6}" srcId="{ED535A4D-E55E-49C2-A6F5-B4F3D02E2C77}" destId="{5742EDAD-6D69-4A93-A599-95DEEF7D6F44}" srcOrd="2" destOrd="0" parTransId="{3A547EA7-988B-40BF-B598-EC3C92C0A3E2}" sibTransId="{B288ADD0-A97E-4224-9E09-F6D0DD8EC136}"/>
    <dgm:cxn modelId="{9AC6E65B-3A1C-494B-B96A-890C50C0DDEF}" srcId="{E2B41DF3-E98B-423B-929A-4C315546F227}" destId="{ED535A4D-E55E-49C2-A6F5-B4F3D02E2C77}" srcOrd="1" destOrd="0" parTransId="{DF6A7461-BE91-4D2A-BC0A-13B09F3C999C}" sibTransId="{C86ACB51-5A18-4861-81E9-AF2BD2C500A3}"/>
    <dgm:cxn modelId="{A2493C5C-7A8C-4B5D-8E9D-6181BE93CFE6}" type="presOf" srcId="{5A383D82-CD2B-4677-B4CF-433C3B905545}" destId="{7C7B19C8-301A-4D5B-B97F-1007033ECC14}" srcOrd="0" destOrd="0" presId="urn:microsoft.com/office/officeart/2008/layout/LinedList"/>
    <dgm:cxn modelId="{EBF4C04F-BB71-4641-8F34-3B8BBD08E317}" type="presOf" srcId="{4A6BBE19-FD25-4A00-B431-3141E6F1FA69}" destId="{8ED8E8A1-4D3A-4926-B8C7-9D425198D104}" srcOrd="0" destOrd="0" presId="urn:microsoft.com/office/officeart/2008/layout/LinedList"/>
    <dgm:cxn modelId="{02CE7253-F56A-4D6E-B8C5-97CE7104ADD9}" srcId="{ED535A4D-E55E-49C2-A6F5-B4F3D02E2C77}" destId="{F174B251-1A5D-498A-BDF7-CB4F33582C82}" srcOrd="1" destOrd="0" parTransId="{EA71A9F4-FD96-41B5-A240-C56BEB7F5EF3}" sibTransId="{8E067FB0-E021-4039-99E6-3ABBD62A2A06}"/>
    <dgm:cxn modelId="{03D4AF76-129A-47F5-91DE-A1F8F31E30F6}" type="presOf" srcId="{F174B251-1A5D-498A-BDF7-CB4F33582C82}" destId="{8C5AEF4D-3C6E-4F02-9C95-B879C42BB9CE}" srcOrd="0" destOrd="0" presId="urn:microsoft.com/office/officeart/2008/layout/LinedList"/>
    <dgm:cxn modelId="{1C8F1D8D-3723-42DB-8E90-F7B19623A672}" type="presOf" srcId="{ED535A4D-E55E-49C2-A6F5-B4F3D02E2C77}" destId="{8FD15791-1D32-4788-ABA1-8E00146EA750}" srcOrd="0" destOrd="0" presId="urn:microsoft.com/office/officeart/2008/layout/LinedList"/>
    <dgm:cxn modelId="{AA126AA1-7A02-4E35-BBC1-1905F3F803E6}" type="presOf" srcId="{5742EDAD-6D69-4A93-A599-95DEEF7D6F44}" destId="{3F8C7414-879A-43E4-8477-C9156B4E7DFA}" srcOrd="0" destOrd="0" presId="urn:microsoft.com/office/officeart/2008/layout/LinedList"/>
    <dgm:cxn modelId="{DB196AA2-2719-494D-AB2D-F271094BB433}" srcId="{3D6510BB-B902-4966-AE5A-4C5A9312E0EB}" destId="{08623BF4-CC87-4252-88F7-EABC8E4EC09B}" srcOrd="2" destOrd="0" parTransId="{376A7AAF-0B34-4BA8-9D25-7B7352345C07}" sibTransId="{A0B4960E-9A61-4C66-BB8F-3EFEE15276C4}"/>
    <dgm:cxn modelId="{64CAF0AC-0152-4F41-81A6-DE0F7F9953DB}" srcId="{5A383D82-CD2B-4677-B4CF-433C3B905545}" destId="{5CE846E4-F1F7-4AE7-A71C-2F619DBE4733}" srcOrd="0" destOrd="0" parTransId="{C36B14E1-AC25-410E-9997-97600A2B8FC6}" sibTransId="{52BE5BF5-9F14-495E-B36E-C3A72813FF32}"/>
    <dgm:cxn modelId="{022611BB-E923-4023-831B-577D862210A2}" srcId="{3D6510BB-B902-4966-AE5A-4C5A9312E0EB}" destId="{3192FFD0-3B3F-464B-87F6-5F081521F92A}" srcOrd="0" destOrd="0" parTransId="{E7CDBBC5-2420-4539-8A42-C762D10CDE39}" sibTransId="{D0AA11E2-0538-4CB7-8161-AEB205D21A6C}"/>
    <dgm:cxn modelId="{C57740BB-BA7D-4046-9D12-FCF719F85DA1}" type="presOf" srcId="{5CE846E4-F1F7-4AE7-A71C-2F619DBE4733}" destId="{6D690594-3268-4389-99D1-F32B2F5973C3}" srcOrd="0" destOrd="0" presId="urn:microsoft.com/office/officeart/2008/layout/LinedList"/>
    <dgm:cxn modelId="{2DD6C2BF-19FB-46E8-80EE-AE4C5AB4C69A}" type="presOf" srcId="{20562AFD-F7FF-4A6C-9FBB-6A7A037C0CB2}" destId="{D54E3CBD-1FAB-48C2-8BDA-1A518E160DF9}" srcOrd="0" destOrd="0" presId="urn:microsoft.com/office/officeart/2008/layout/LinedList"/>
    <dgm:cxn modelId="{9E6769C4-0D7D-436C-9CDC-3C109D3831D9}" srcId="{3D6510BB-B902-4966-AE5A-4C5A9312E0EB}" destId="{373FF749-E557-4C7D-A3B3-F95D2120714C}" srcOrd="1" destOrd="0" parTransId="{CF411F18-1137-47A7-B96C-EADDF98E67E1}" sibTransId="{44D13737-AF7A-4517-94E1-3D4EAAA1B543}"/>
    <dgm:cxn modelId="{57D2E4D9-391F-4DE6-BF7C-DE5BE3A99046}" type="presOf" srcId="{E2B41DF3-E98B-423B-929A-4C315546F227}" destId="{7AAA0664-88E4-4FD0-B308-BB926153DE7F}" srcOrd="0" destOrd="0" presId="urn:microsoft.com/office/officeart/2008/layout/LinedList"/>
    <dgm:cxn modelId="{6BAEDBE0-7902-478C-A56F-855934276C42}" type="presOf" srcId="{3192FFD0-3B3F-464B-87F6-5F081521F92A}" destId="{A99FEF0A-B399-4CF3-B912-3EDDEB9D30A9}" srcOrd="0" destOrd="0" presId="urn:microsoft.com/office/officeart/2008/layout/LinedList"/>
    <dgm:cxn modelId="{BF950EF1-5CFA-47AD-9938-4BF9CACEE36C}" srcId="{E2B41DF3-E98B-423B-929A-4C315546F227}" destId="{3D6510BB-B902-4966-AE5A-4C5A9312E0EB}" srcOrd="0" destOrd="0" parTransId="{803F7463-F2F9-4A10-9B27-33FDDD57D895}" sibTransId="{132A62AD-6BAF-4130-94DC-108D2A8C46DB}"/>
    <dgm:cxn modelId="{C2DCA1F1-5955-4DBF-868D-09DA0A093232}" type="presOf" srcId="{3D6510BB-B902-4966-AE5A-4C5A9312E0EB}" destId="{951CB04D-3FFB-4D31-AC16-158AA9EE6135}" srcOrd="0" destOrd="0" presId="urn:microsoft.com/office/officeart/2008/layout/LinedList"/>
    <dgm:cxn modelId="{62D424F8-DBEB-484E-A0A6-8EB111D1BD40}" srcId="{5A383D82-CD2B-4677-B4CF-433C3B905545}" destId="{20562AFD-F7FF-4A6C-9FBB-6A7A037C0CB2}" srcOrd="1" destOrd="0" parTransId="{55571BA3-74E8-49C9-8D06-0DF9C9DE634C}" sibTransId="{3A16368C-5F01-4CC5-A923-355E55EECA63}"/>
    <dgm:cxn modelId="{F63957FE-C26F-4F2A-9B12-6BF3C0D53939}" type="presOf" srcId="{08623BF4-CC87-4252-88F7-EABC8E4EC09B}" destId="{06C0A736-9218-4AEB-A717-FB1CDE2A3201}" srcOrd="0" destOrd="0" presId="urn:microsoft.com/office/officeart/2008/layout/LinedList"/>
    <dgm:cxn modelId="{FC0AE7FE-F9A7-4A76-A4E3-CD6834201B30}" srcId="{ED535A4D-E55E-49C2-A6F5-B4F3D02E2C77}" destId="{4A6BBE19-FD25-4A00-B431-3141E6F1FA69}" srcOrd="0" destOrd="0" parTransId="{941AA876-3BD0-4353-AE8A-316D9796CFB4}" sibTransId="{14F205A7-54C5-486F-89DE-328C43EA1C5B}"/>
    <dgm:cxn modelId="{AADB06AD-B8F1-4442-BED9-2B69AE123BF5}" type="presParOf" srcId="{7AAA0664-88E4-4FD0-B308-BB926153DE7F}" destId="{C95D54DC-E26F-4708-A31B-D0E1412C6C6B}" srcOrd="0" destOrd="0" presId="urn:microsoft.com/office/officeart/2008/layout/LinedList"/>
    <dgm:cxn modelId="{128E4B7A-DEF9-497B-9FFF-60D41E8957BB}" type="presParOf" srcId="{7AAA0664-88E4-4FD0-B308-BB926153DE7F}" destId="{F91D7894-B8AB-4429-98CC-C37B4BB25EEF}" srcOrd="1" destOrd="0" presId="urn:microsoft.com/office/officeart/2008/layout/LinedList"/>
    <dgm:cxn modelId="{D79D845D-605E-49AF-BBB6-220ADAAA8F7F}" type="presParOf" srcId="{F91D7894-B8AB-4429-98CC-C37B4BB25EEF}" destId="{951CB04D-3FFB-4D31-AC16-158AA9EE6135}" srcOrd="0" destOrd="0" presId="urn:microsoft.com/office/officeart/2008/layout/LinedList"/>
    <dgm:cxn modelId="{D8C52FA5-0269-4EC7-B2F1-CF34F36824AB}" type="presParOf" srcId="{F91D7894-B8AB-4429-98CC-C37B4BB25EEF}" destId="{636B245E-1C15-4021-88A7-81D7B2A8B409}" srcOrd="1" destOrd="0" presId="urn:microsoft.com/office/officeart/2008/layout/LinedList"/>
    <dgm:cxn modelId="{12B66B90-E009-4287-A00A-4BAF79081E95}" type="presParOf" srcId="{636B245E-1C15-4021-88A7-81D7B2A8B409}" destId="{4770532B-9AF9-4C96-BED2-22942892B41C}" srcOrd="0" destOrd="0" presId="urn:microsoft.com/office/officeart/2008/layout/LinedList"/>
    <dgm:cxn modelId="{9C9C351A-B60F-4D3A-A338-65E9A63E7E92}" type="presParOf" srcId="{636B245E-1C15-4021-88A7-81D7B2A8B409}" destId="{9449F493-82DE-4CC5-8805-CDC93D7C6A01}" srcOrd="1" destOrd="0" presId="urn:microsoft.com/office/officeart/2008/layout/LinedList"/>
    <dgm:cxn modelId="{58F59657-7044-48C3-9B6F-37F4F762CFB7}" type="presParOf" srcId="{9449F493-82DE-4CC5-8805-CDC93D7C6A01}" destId="{4AC4954F-CF9B-4FC4-B4E4-7EB19AEEA929}" srcOrd="0" destOrd="0" presId="urn:microsoft.com/office/officeart/2008/layout/LinedList"/>
    <dgm:cxn modelId="{FE0FDB7E-36E0-47EB-A75D-74D7F84853F2}" type="presParOf" srcId="{9449F493-82DE-4CC5-8805-CDC93D7C6A01}" destId="{A99FEF0A-B399-4CF3-B912-3EDDEB9D30A9}" srcOrd="1" destOrd="0" presId="urn:microsoft.com/office/officeart/2008/layout/LinedList"/>
    <dgm:cxn modelId="{D50E3CFE-10B2-4D2D-811D-9F4667D134D2}" type="presParOf" srcId="{9449F493-82DE-4CC5-8805-CDC93D7C6A01}" destId="{4E69A2FA-D15B-4E88-A4EE-1086BE3B1E30}" srcOrd="2" destOrd="0" presId="urn:microsoft.com/office/officeart/2008/layout/LinedList"/>
    <dgm:cxn modelId="{96BDE89D-B346-49FF-AA9F-6B14F03A7404}" type="presParOf" srcId="{636B245E-1C15-4021-88A7-81D7B2A8B409}" destId="{C479CE4F-DDE4-437C-B7C3-3A916636A8BB}" srcOrd="2" destOrd="0" presId="urn:microsoft.com/office/officeart/2008/layout/LinedList"/>
    <dgm:cxn modelId="{E04950E3-B096-49BA-A4AE-BB3ED6044CBD}" type="presParOf" srcId="{636B245E-1C15-4021-88A7-81D7B2A8B409}" destId="{1DD706C4-5EB4-4DDF-B7B8-9457CFE8F003}" srcOrd="3" destOrd="0" presId="urn:microsoft.com/office/officeart/2008/layout/LinedList"/>
    <dgm:cxn modelId="{EDFE14D0-CA12-411B-A552-21796A475311}" type="presParOf" srcId="{636B245E-1C15-4021-88A7-81D7B2A8B409}" destId="{6AE18DA7-AD09-4716-A99A-B4C21B1B08CB}" srcOrd="4" destOrd="0" presId="urn:microsoft.com/office/officeart/2008/layout/LinedList"/>
    <dgm:cxn modelId="{14AC39F0-EC62-430C-9A1E-3DA9346B6B7F}" type="presParOf" srcId="{6AE18DA7-AD09-4716-A99A-B4C21B1B08CB}" destId="{021006B2-4F81-4D4D-ADAC-09871F192CFF}" srcOrd="0" destOrd="0" presId="urn:microsoft.com/office/officeart/2008/layout/LinedList"/>
    <dgm:cxn modelId="{28A03BE0-7512-47BE-B603-CA743D19E183}" type="presParOf" srcId="{6AE18DA7-AD09-4716-A99A-B4C21B1B08CB}" destId="{03C6A9A4-8D50-419F-AED6-DE8618AE7B67}" srcOrd="1" destOrd="0" presId="urn:microsoft.com/office/officeart/2008/layout/LinedList"/>
    <dgm:cxn modelId="{1EE7DBB3-CF20-4454-A15A-2B32CAC1833F}" type="presParOf" srcId="{6AE18DA7-AD09-4716-A99A-B4C21B1B08CB}" destId="{51385DB1-F511-4482-81E3-180D70D98758}" srcOrd="2" destOrd="0" presId="urn:microsoft.com/office/officeart/2008/layout/LinedList"/>
    <dgm:cxn modelId="{572F209C-AD37-4FC8-93C0-8B86A7B66AD5}" type="presParOf" srcId="{636B245E-1C15-4021-88A7-81D7B2A8B409}" destId="{CE563090-E53D-4DAA-BEFA-368FE36DB7DE}" srcOrd="5" destOrd="0" presId="urn:microsoft.com/office/officeart/2008/layout/LinedList"/>
    <dgm:cxn modelId="{8063AC6B-2043-47F3-85AE-C51E80FE4AC2}" type="presParOf" srcId="{636B245E-1C15-4021-88A7-81D7B2A8B409}" destId="{60164DE2-4C09-4B59-B89F-BC9A707EAF21}" srcOrd="6" destOrd="0" presId="urn:microsoft.com/office/officeart/2008/layout/LinedList"/>
    <dgm:cxn modelId="{0FE1BF13-FC1E-4979-ADC3-7F9F7090FC76}" type="presParOf" srcId="{636B245E-1C15-4021-88A7-81D7B2A8B409}" destId="{FEBCE496-81C0-4FFF-BE03-564AD897B8A1}" srcOrd="7" destOrd="0" presId="urn:microsoft.com/office/officeart/2008/layout/LinedList"/>
    <dgm:cxn modelId="{00AC2C55-2698-4015-A525-4D85D28492BE}" type="presParOf" srcId="{FEBCE496-81C0-4FFF-BE03-564AD897B8A1}" destId="{83B94D3F-FC28-43E0-B09F-6ABB435F0DCB}" srcOrd="0" destOrd="0" presId="urn:microsoft.com/office/officeart/2008/layout/LinedList"/>
    <dgm:cxn modelId="{5AEB6FBE-BAE1-41ED-B630-6AFD167A6C8D}" type="presParOf" srcId="{FEBCE496-81C0-4FFF-BE03-564AD897B8A1}" destId="{06C0A736-9218-4AEB-A717-FB1CDE2A3201}" srcOrd="1" destOrd="0" presId="urn:microsoft.com/office/officeart/2008/layout/LinedList"/>
    <dgm:cxn modelId="{B523ED01-C0CE-4942-BA08-952ECA92EF36}" type="presParOf" srcId="{FEBCE496-81C0-4FFF-BE03-564AD897B8A1}" destId="{7CD696D0-537B-4118-85C3-7BFF760B25BA}" srcOrd="2" destOrd="0" presId="urn:microsoft.com/office/officeart/2008/layout/LinedList"/>
    <dgm:cxn modelId="{A932C909-BE37-4AA3-AAD2-84A460B9C5EF}" type="presParOf" srcId="{636B245E-1C15-4021-88A7-81D7B2A8B409}" destId="{7E75CC2D-A678-40BB-8343-4F8A5B50910D}" srcOrd="8" destOrd="0" presId="urn:microsoft.com/office/officeart/2008/layout/LinedList"/>
    <dgm:cxn modelId="{56AFE4E4-9D90-483F-B928-91E4485FCF0F}" type="presParOf" srcId="{636B245E-1C15-4021-88A7-81D7B2A8B409}" destId="{98CF4C49-0DC9-4737-A58A-F7ABDA57D39D}" srcOrd="9" destOrd="0" presId="urn:microsoft.com/office/officeart/2008/layout/LinedList"/>
    <dgm:cxn modelId="{22BCA6A5-BC8E-464D-B9E3-8DFC40C1870B}" type="presParOf" srcId="{7AAA0664-88E4-4FD0-B308-BB926153DE7F}" destId="{2FB719F2-2E03-4CBB-9870-849332CDB686}" srcOrd="2" destOrd="0" presId="urn:microsoft.com/office/officeart/2008/layout/LinedList"/>
    <dgm:cxn modelId="{584C9F72-A7F3-4F1E-89DC-7F1185CD4FCB}" type="presParOf" srcId="{7AAA0664-88E4-4FD0-B308-BB926153DE7F}" destId="{D8FCF530-951F-4D8F-A1EE-FC8DDF60A293}" srcOrd="3" destOrd="0" presId="urn:microsoft.com/office/officeart/2008/layout/LinedList"/>
    <dgm:cxn modelId="{66010CCF-6311-463F-8DE6-891051A88527}" type="presParOf" srcId="{D8FCF530-951F-4D8F-A1EE-FC8DDF60A293}" destId="{8FD15791-1D32-4788-ABA1-8E00146EA750}" srcOrd="0" destOrd="0" presId="urn:microsoft.com/office/officeart/2008/layout/LinedList"/>
    <dgm:cxn modelId="{567DA315-60E0-4733-A071-5C4EA1A0E945}" type="presParOf" srcId="{D8FCF530-951F-4D8F-A1EE-FC8DDF60A293}" destId="{AA0B0C73-FF0D-47C7-BEA9-E6250F447439}" srcOrd="1" destOrd="0" presId="urn:microsoft.com/office/officeart/2008/layout/LinedList"/>
    <dgm:cxn modelId="{E8A35CE6-B200-4898-8FCE-FB4A16F12652}" type="presParOf" srcId="{AA0B0C73-FF0D-47C7-BEA9-E6250F447439}" destId="{E9F55651-7E74-4646-BE02-4ACC4FC73CCB}" srcOrd="0" destOrd="0" presId="urn:microsoft.com/office/officeart/2008/layout/LinedList"/>
    <dgm:cxn modelId="{28172742-94C2-4DE9-A8F0-242F3E16720F}" type="presParOf" srcId="{AA0B0C73-FF0D-47C7-BEA9-E6250F447439}" destId="{A74F7312-D678-41F2-956F-A5BAFB1ECB3C}" srcOrd="1" destOrd="0" presId="urn:microsoft.com/office/officeart/2008/layout/LinedList"/>
    <dgm:cxn modelId="{2BB80778-6BB4-41CC-AF2F-583BDFC19C3F}" type="presParOf" srcId="{A74F7312-D678-41F2-956F-A5BAFB1ECB3C}" destId="{8BF6B163-1726-40AB-AC92-330E7041A96B}" srcOrd="0" destOrd="0" presId="urn:microsoft.com/office/officeart/2008/layout/LinedList"/>
    <dgm:cxn modelId="{4CD2CC78-2DAB-4ED9-B8C4-D370AA465D46}" type="presParOf" srcId="{A74F7312-D678-41F2-956F-A5BAFB1ECB3C}" destId="{8ED8E8A1-4D3A-4926-B8C7-9D425198D104}" srcOrd="1" destOrd="0" presId="urn:microsoft.com/office/officeart/2008/layout/LinedList"/>
    <dgm:cxn modelId="{57D764B5-9EC4-46D9-B4AA-559996571969}" type="presParOf" srcId="{A74F7312-D678-41F2-956F-A5BAFB1ECB3C}" destId="{A127B12B-FCAD-498C-BBBB-27E1CD80E59C}" srcOrd="2" destOrd="0" presId="urn:microsoft.com/office/officeart/2008/layout/LinedList"/>
    <dgm:cxn modelId="{EBA6733D-B6FF-4D8B-8149-ECD16B62FF77}" type="presParOf" srcId="{AA0B0C73-FF0D-47C7-BEA9-E6250F447439}" destId="{723B665A-18CF-4950-A372-909362D9BD7B}" srcOrd="2" destOrd="0" presId="urn:microsoft.com/office/officeart/2008/layout/LinedList"/>
    <dgm:cxn modelId="{6FF42BC1-3286-4436-9BCB-D3EF25AB2EB3}" type="presParOf" srcId="{AA0B0C73-FF0D-47C7-BEA9-E6250F447439}" destId="{B484743F-F64E-47F3-B7E6-2C7075009B35}" srcOrd="3" destOrd="0" presId="urn:microsoft.com/office/officeart/2008/layout/LinedList"/>
    <dgm:cxn modelId="{C98D57BC-9F80-4660-AC4E-22FE21BB8FD0}" type="presParOf" srcId="{AA0B0C73-FF0D-47C7-BEA9-E6250F447439}" destId="{ADF3E7F3-5658-4DEF-B9D7-0765D606BAD4}" srcOrd="4" destOrd="0" presId="urn:microsoft.com/office/officeart/2008/layout/LinedList"/>
    <dgm:cxn modelId="{818FE6C9-443B-4715-B7EE-535C46F17A8F}" type="presParOf" srcId="{ADF3E7F3-5658-4DEF-B9D7-0765D606BAD4}" destId="{02D3B2B9-3C75-450D-88CD-A9F7EF5FA0E8}" srcOrd="0" destOrd="0" presId="urn:microsoft.com/office/officeart/2008/layout/LinedList"/>
    <dgm:cxn modelId="{D3594859-5BD9-41A7-9EA1-347CED3338A9}" type="presParOf" srcId="{ADF3E7F3-5658-4DEF-B9D7-0765D606BAD4}" destId="{8C5AEF4D-3C6E-4F02-9C95-B879C42BB9CE}" srcOrd="1" destOrd="0" presId="urn:microsoft.com/office/officeart/2008/layout/LinedList"/>
    <dgm:cxn modelId="{750C7E61-C603-40C6-8606-6AED3CE0CABB}" type="presParOf" srcId="{ADF3E7F3-5658-4DEF-B9D7-0765D606BAD4}" destId="{57AE2BF9-CB39-4791-910D-CAC9059FACF6}" srcOrd="2" destOrd="0" presId="urn:microsoft.com/office/officeart/2008/layout/LinedList"/>
    <dgm:cxn modelId="{F0AA6D3A-BE68-4A79-85E5-6E5CE64A8850}" type="presParOf" srcId="{AA0B0C73-FF0D-47C7-BEA9-E6250F447439}" destId="{C9889EB5-F26C-4DAD-AA74-6AE919573B4F}" srcOrd="5" destOrd="0" presId="urn:microsoft.com/office/officeart/2008/layout/LinedList"/>
    <dgm:cxn modelId="{EEA5B591-E2B3-4B3A-B73D-2125D9D8B5CD}" type="presParOf" srcId="{AA0B0C73-FF0D-47C7-BEA9-E6250F447439}" destId="{F1137655-7FE8-4E6B-956F-CFC9A0A9F076}" srcOrd="6" destOrd="0" presId="urn:microsoft.com/office/officeart/2008/layout/LinedList"/>
    <dgm:cxn modelId="{9D3F43EA-D81E-4032-9946-210385AE3987}" type="presParOf" srcId="{AA0B0C73-FF0D-47C7-BEA9-E6250F447439}" destId="{A7F9F829-063E-442C-9AF6-33944AC988FA}" srcOrd="7" destOrd="0" presId="urn:microsoft.com/office/officeart/2008/layout/LinedList"/>
    <dgm:cxn modelId="{B608641A-480E-4907-AA5B-DCF425969D95}" type="presParOf" srcId="{A7F9F829-063E-442C-9AF6-33944AC988FA}" destId="{B26D961F-1EA0-4D2F-8DD4-509E3D57CD5F}" srcOrd="0" destOrd="0" presId="urn:microsoft.com/office/officeart/2008/layout/LinedList"/>
    <dgm:cxn modelId="{A4881E00-3795-4EC4-B068-81C4678781AF}" type="presParOf" srcId="{A7F9F829-063E-442C-9AF6-33944AC988FA}" destId="{3F8C7414-879A-43E4-8477-C9156B4E7DFA}" srcOrd="1" destOrd="0" presId="urn:microsoft.com/office/officeart/2008/layout/LinedList"/>
    <dgm:cxn modelId="{26233562-3630-40F0-B112-7B551C1EC1A0}" type="presParOf" srcId="{A7F9F829-063E-442C-9AF6-33944AC988FA}" destId="{EDADD2A5-3D2C-49BF-8DA0-54550D2F2E25}" srcOrd="2" destOrd="0" presId="urn:microsoft.com/office/officeart/2008/layout/LinedList"/>
    <dgm:cxn modelId="{1A68D719-BF09-45BD-80F3-F823990025B6}" type="presParOf" srcId="{AA0B0C73-FF0D-47C7-BEA9-E6250F447439}" destId="{A7A45E18-4AF7-4653-8F64-501B3D9D41E0}" srcOrd="8" destOrd="0" presId="urn:microsoft.com/office/officeart/2008/layout/LinedList"/>
    <dgm:cxn modelId="{5679082D-6BF7-4BF8-BB77-A270CCAFFD4C}" type="presParOf" srcId="{AA0B0C73-FF0D-47C7-BEA9-E6250F447439}" destId="{D766A3A3-9586-4EA0-9EEE-D64CF649EF9B}" srcOrd="9" destOrd="0" presId="urn:microsoft.com/office/officeart/2008/layout/LinedList"/>
    <dgm:cxn modelId="{596498FB-4DD2-4A69-87B0-3D67CC6A3500}" type="presParOf" srcId="{7AAA0664-88E4-4FD0-B308-BB926153DE7F}" destId="{99115CD8-E041-46A7-93E8-6DCDB5ADEF5B}" srcOrd="4" destOrd="0" presId="urn:microsoft.com/office/officeart/2008/layout/LinedList"/>
    <dgm:cxn modelId="{E8F3DD7B-681E-4B32-B69C-8541BB44FBB8}" type="presParOf" srcId="{7AAA0664-88E4-4FD0-B308-BB926153DE7F}" destId="{E2E3A05B-55E7-43DB-B06D-1910259A35D5}" srcOrd="5" destOrd="0" presId="urn:microsoft.com/office/officeart/2008/layout/LinedList"/>
    <dgm:cxn modelId="{D6DC03EE-DD8C-423D-8AB0-B26B5592DDB0}" type="presParOf" srcId="{E2E3A05B-55E7-43DB-B06D-1910259A35D5}" destId="{7C7B19C8-301A-4D5B-B97F-1007033ECC14}" srcOrd="0" destOrd="0" presId="urn:microsoft.com/office/officeart/2008/layout/LinedList"/>
    <dgm:cxn modelId="{A18516EF-95FD-4E7B-B3FC-041597A38C56}" type="presParOf" srcId="{E2E3A05B-55E7-43DB-B06D-1910259A35D5}" destId="{1B6547A6-5C05-4F08-813F-82E90E0DE934}" srcOrd="1" destOrd="0" presId="urn:microsoft.com/office/officeart/2008/layout/LinedList"/>
    <dgm:cxn modelId="{19101EF3-321A-4C9E-B068-96623ECC1304}" type="presParOf" srcId="{1B6547A6-5C05-4F08-813F-82E90E0DE934}" destId="{9B807C52-1734-450B-9F57-B38820C1F505}" srcOrd="0" destOrd="0" presId="urn:microsoft.com/office/officeart/2008/layout/LinedList"/>
    <dgm:cxn modelId="{23EA1740-003A-4D00-A3F4-6079C96708FA}" type="presParOf" srcId="{1B6547A6-5C05-4F08-813F-82E90E0DE934}" destId="{1A9B3555-7465-428E-A9E8-903B06D2A582}" srcOrd="1" destOrd="0" presId="urn:microsoft.com/office/officeart/2008/layout/LinedList"/>
    <dgm:cxn modelId="{9814BD87-A922-4B07-AC67-17AA20EE09CD}" type="presParOf" srcId="{1A9B3555-7465-428E-A9E8-903B06D2A582}" destId="{03B7914C-046D-410E-9F4F-65D0CFB9044E}" srcOrd="0" destOrd="0" presId="urn:microsoft.com/office/officeart/2008/layout/LinedList"/>
    <dgm:cxn modelId="{F02FED3F-00F4-4862-B416-029FBEEF3816}" type="presParOf" srcId="{1A9B3555-7465-428E-A9E8-903B06D2A582}" destId="{6D690594-3268-4389-99D1-F32B2F5973C3}" srcOrd="1" destOrd="0" presId="urn:microsoft.com/office/officeart/2008/layout/LinedList"/>
    <dgm:cxn modelId="{6AA263BD-3449-4F8F-ABCC-7D05B95F475C}" type="presParOf" srcId="{1A9B3555-7465-428E-A9E8-903B06D2A582}" destId="{88390FFD-9A21-4FEB-9A49-D757FDEED064}" srcOrd="2" destOrd="0" presId="urn:microsoft.com/office/officeart/2008/layout/LinedList"/>
    <dgm:cxn modelId="{6AD8468B-F6F3-4D85-A298-B4C17A6712D9}" type="presParOf" srcId="{1B6547A6-5C05-4F08-813F-82E90E0DE934}" destId="{6D3FF5F4-D609-4520-87FE-9EB2F1626467}" srcOrd="2" destOrd="0" presId="urn:microsoft.com/office/officeart/2008/layout/LinedList"/>
    <dgm:cxn modelId="{F193B4F7-587C-474F-90D0-1C1D36655293}" type="presParOf" srcId="{1B6547A6-5C05-4F08-813F-82E90E0DE934}" destId="{335F0257-E18C-46EB-8BE7-3A7E216FCF11}" srcOrd="3" destOrd="0" presId="urn:microsoft.com/office/officeart/2008/layout/LinedList"/>
    <dgm:cxn modelId="{16F467F3-E8AC-4A76-95C1-B35A16C72202}" type="presParOf" srcId="{1B6547A6-5C05-4F08-813F-82E90E0DE934}" destId="{4E2D3DF0-1024-4D84-9289-14E411664D7E}" srcOrd="4" destOrd="0" presId="urn:microsoft.com/office/officeart/2008/layout/LinedList"/>
    <dgm:cxn modelId="{9DE4C188-CB35-4D4D-9F6A-9A2817E13A7C}" type="presParOf" srcId="{4E2D3DF0-1024-4D84-9289-14E411664D7E}" destId="{572E11F1-1BD7-4DEB-8FD7-0486166DBE72}" srcOrd="0" destOrd="0" presId="urn:microsoft.com/office/officeart/2008/layout/LinedList"/>
    <dgm:cxn modelId="{D9EE5ED2-8445-45DE-801D-7EEB2C67DD9C}" type="presParOf" srcId="{4E2D3DF0-1024-4D84-9289-14E411664D7E}" destId="{D54E3CBD-1FAB-48C2-8BDA-1A518E160DF9}" srcOrd="1" destOrd="0" presId="urn:microsoft.com/office/officeart/2008/layout/LinedList"/>
    <dgm:cxn modelId="{02970138-8BAB-4F22-9B1C-036F5F2BAB8D}" type="presParOf" srcId="{4E2D3DF0-1024-4D84-9289-14E411664D7E}" destId="{B47DBFD7-550D-4F3A-B54A-9FC0B700090D}" srcOrd="2" destOrd="0" presId="urn:microsoft.com/office/officeart/2008/layout/LinedList"/>
    <dgm:cxn modelId="{3B7A1732-0E1A-42B9-AA4A-91C4B4F99667}" type="presParOf" srcId="{1B6547A6-5C05-4F08-813F-82E90E0DE934}" destId="{998B1CDD-E734-4D96-9505-095F24B5DB7D}" srcOrd="5" destOrd="0" presId="urn:microsoft.com/office/officeart/2008/layout/LinedList"/>
    <dgm:cxn modelId="{D0CE40D8-1F63-4E32-9DFE-DECF089F1A6B}" type="presParOf" srcId="{1B6547A6-5C05-4F08-813F-82E90E0DE934}" destId="{3FCFBF3A-F279-4AA7-91CD-2CB305C4EB86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D54DC-E26F-4708-A31B-D0E1412C6C6B}">
      <dsp:nvSpPr>
        <dsp:cNvPr id="0" name=""/>
        <dsp:cNvSpPr/>
      </dsp:nvSpPr>
      <dsp:spPr>
        <a:xfrm>
          <a:off x="0" y="2415"/>
          <a:ext cx="1151229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CB04D-3FFB-4D31-AC16-158AA9EE6135}">
      <dsp:nvSpPr>
        <dsp:cNvPr id="0" name=""/>
        <dsp:cNvSpPr/>
      </dsp:nvSpPr>
      <dsp:spPr>
        <a:xfrm>
          <a:off x="0" y="2415"/>
          <a:ext cx="2302459" cy="1647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</a:rPr>
            <a:t>Cosmetic / Typos</a:t>
          </a:r>
        </a:p>
      </dsp:txBody>
      <dsp:txXfrm>
        <a:off x="0" y="2415"/>
        <a:ext cx="2302459" cy="1647357"/>
      </dsp:txXfrm>
    </dsp:sp>
    <dsp:sp modelId="{A99FEF0A-B399-4CF3-B912-3EDDEB9D30A9}">
      <dsp:nvSpPr>
        <dsp:cNvPr id="0" name=""/>
        <dsp:cNvSpPr/>
      </dsp:nvSpPr>
      <dsp:spPr>
        <a:xfrm>
          <a:off x="2475143" y="28155"/>
          <a:ext cx="9037152" cy="514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002060"/>
              </a:solidFill>
            </a:rPr>
            <a:t>Grammar</a:t>
          </a:r>
        </a:p>
      </dsp:txBody>
      <dsp:txXfrm>
        <a:off x="2475143" y="28155"/>
        <a:ext cx="9037152" cy="514799"/>
      </dsp:txXfrm>
    </dsp:sp>
    <dsp:sp modelId="{C479CE4F-DDE4-437C-B7C3-3A916636A8BB}">
      <dsp:nvSpPr>
        <dsp:cNvPr id="0" name=""/>
        <dsp:cNvSpPr/>
      </dsp:nvSpPr>
      <dsp:spPr>
        <a:xfrm>
          <a:off x="2302459" y="542954"/>
          <a:ext cx="92098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6A9A4-8D50-419F-AED6-DE8618AE7B67}">
      <dsp:nvSpPr>
        <dsp:cNvPr id="0" name=""/>
        <dsp:cNvSpPr/>
      </dsp:nvSpPr>
      <dsp:spPr>
        <a:xfrm>
          <a:off x="2475143" y="568694"/>
          <a:ext cx="9037152" cy="514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002060"/>
              </a:solidFill>
            </a:rPr>
            <a:t>Consistency of Language</a:t>
          </a:r>
        </a:p>
      </dsp:txBody>
      <dsp:txXfrm>
        <a:off x="2475143" y="568694"/>
        <a:ext cx="9037152" cy="514799"/>
      </dsp:txXfrm>
    </dsp:sp>
    <dsp:sp modelId="{CE563090-E53D-4DAA-BEFA-368FE36DB7DE}">
      <dsp:nvSpPr>
        <dsp:cNvPr id="0" name=""/>
        <dsp:cNvSpPr/>
      </dsp:nvSpPr>
      <dsp:spPr>
        <a:xfrm>
          <a:off x="2302459" y="1083493"/>
          <a:ext cx="92098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C0A736-9218-4AEB-A717-FB1CDE2A3201}">
      <dsp:nvSpPr>
        <dsp:cNvPr id="0" name=""/>
        <dsp:cNvSpPr/>
      </dsp:nvSpPr>
      <dsp:spPr>
        <a:xfrm>
          <a:off x="2475143" y="1109233"/>
          <a:ext cx="9037152" cy="514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002060"/>
              </a:solidFill>
            </a:rPr>
            <a:t>Rules of Statutory Construction</a:t>
          </a:r>
        </a:p>
      </dsp:txBody>
      <dsp:txXfrm>
        <a:off x="2475143" y="1109233"/>
        <a:ext cx="9037152" cy="514799"/>
      </dsp:txXfrm>
    </dsp:sp>
    <dsp:sp modelId="{7E75CC2D-A678-40BB-8343-4F8A5B50910D}">
      <dsp:nvSpPr>
        <dsp:cNvPr id="0" name=""/>
        <dsp:cNvSpPr/>
      </dsp:nvSpPr>
      <dsp:spPr>
        <a:xfrm>
          <a:off x="2302459" y="1624033"/>
          <a:ext cx="92098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719F2-2E03-4CBB-9870-849332CDB686}">
      <dsp:nvSpPr>
        <dsp:cNvPr id="0" name=""/>
        <dsp:cNvSpPr/>
      </dsp:nvSpPr>
      <dsp:spPr>
        <a:xfrm>
          <a:off x="0" y="1649773"/>
          <a:ext cx="1151229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15791-1D32-4788-ABA1-8E00146EA750}">
      <dsp:nvSpPr>
        <dsp:cNvPr id="0" name=""/>
        <dsp:cNvSpPr/>
      </dsp:nvSpPr>
      <dsp:spPr>
        <a:xfrm>
          <a:off x="0" y="1649773"/>
          <a:ext cx="2302459" cy="1647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</a:rPr>
            <a:t>Clarification of Language (without changing intent)</a:t>
          </a:r>
        </a:p>
      </dsp:txBody>
      <dsp:txXfrm>
        <a:off x="0" y="1649773"/>
        <a:ext cx="2302459" cy="1647357"/>
      </dsp:txXfrm>
    </dsp:sp>
    <dsp:sp modelId="{8ED8E8A1-4D3A-4926-B8C7-9D425198D104}">
      <dsp:nvSpPr>
        <dsp:cNvPr id="0" name=""/>
        <dsp:cNvSpPr/>
      </dsp:nvSpPr>
      <dsp:spPr>
        <a:xfrm>
          <a:off x="2475143" y="1675513"/>
          <a:ext cx="9037152" cy="514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002060"/>
              </a:solidFill>
            </a:rPr>
            <a:t>Start date of the Paid Leave (for eligibility and benefit calculation)</a:t>
          </a:r>
        </a:p>
      </dsp:txBody>
      <dsp:txXfrm>
        <a:off x="2475143" y="1675513"/>
        <a:ext cx="9037152" cy="514799"/>
      </dsp:txXfrm>
    </dsp:sp>
    <dsp:sp modelId="{723B665A-18CF-4950-A372-909362D9BD7B}">
      <dsp:nvSpPr>
        <dsp:cNvPr id="0" name=""/>
        <dsp:cNvSpPr/>
      </dsp:nvSpPr>
      <dsp:spPr>
        <a:xfrm>
          <a:off x="2302459" y="2190312"/>
          <a:ext cx="92098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AEF4D-3C6E-4F02-9C95-B879C42BB9CE}">
      <dsp:nvSpPr>
        <dsp:cNvPr id="0" name=""/>
        <dsp:cNvSpPr/>
      </dsp:nvSpPr>
      <dsp:spPr>
        <a:xfrm>
          <a:off x="2475143" y="2216052"/>
          <a:ext cx="9037152" cy="514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002060"/>
              </a:solidFill>
            </a:rPr>
            <a:t>Twelve months following birth/placement for bonding leave</a:t>
          </a:r>
        </a:p>
      </dsp:txBody>
      <dsp:txXfrm>
        <a:off x="2475143" y="2216052"/>
        <a:ext cx="9037152" cy="514799"/>
      </dsp:txXfrm>
    </dsp:sp>
    <dsp:sp modelId="{C9889EB5-F26C-4DAD-AA74-6AE919573B4F}">
      <dsp:nvSpPr>
        <dsp:cNvPr id="0" name=""/>
        <dsp:cNvSpPr/>
      </dsp:nvSpPr>
      <dsp:spPr>
        <a:xfrm>
          <a:off x="2302459" y="2730851"/>
          <a:ext cx="92098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8C7414-879A-43E4-8477-C9156B4E7DFA}">
      <dsp:nvSpPr>
        <dsp:cNvPr id="0" name=""/>
        <dsp:cNvSpPr/>
      </dsp:nvSpPr>
      <dsp:spPr>
        <a:xfrm>
          <a:off x="2475143" y="2756591"/>
          <a:ext cx="9037152" cy="514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002060"/>
              </a:solidFill>
            </a:rPr>
            <a:t>Holidays/Shutdowns/Summer Break</a:t>
          </a:r>
        </a:p>
      </dsp:txBody>
      <dsp:txXfrm>
        <a:off x="2475143" y="2756591"/>
        <a:ext cx="9037152" cy="514799"/>
      </dsp:txXfrm>
    </dsp:sp>
    <dsp:sp modelId="{A7A45E18-4AF7-4653-8F64-501B3D9D41E0}">
      <dsp:nvSpPr>
        <dsp:cNvPr id="0" name=""/>
        <dsp:cNvSpPr/>
      </dsp:nvSpPr>
      <dsp:spPr>
        <a:xfrm>
          <a:off x="2302459" y="3271390"/>
          <a:ext cx="92098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15CD8-E041-46A7-93E8-6DCDB5ADEF5B}">
      <dsp:nvSpPr>
        <dsp:cNvPr id="0" name=""/>
        <dsp:cNvSpPr/>
      </dsp:nvSpPr>
      <dsp:spPr>
        <a:xfrm>
          <a:off x="0" y="3297130"/>
          <a:ext cx="1151229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B19C8-301A-4D5B-B97F-1007033ECC14}">
      <dsp:nvSpPr>
        <dsp:cNvPr id="0" name=""/>
        <dsp:cNvSpPr/>
      </dsp:nvSpPr>
      <dsp:spPr>
        <a:xfrm>
          <a:off x="0" y="3297130"/>
          <a:ext cx="2302459" cy="1647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2060"/>
              </a:solidFill>
            </a:rPr>
            <a:t>Process Updates</a:t>
          </a:r>
        </a:p>
      </dsp:txBody>
      <dsp:txXfrm>
        <a:off x="0" y="3297130"/>
        <a:ext cx="2302459" cy="1647357"/>
      </dsp:txXfrm>
    </dsp:sp>
    <dsp:sp modelId="{6D690594-3268-4389-99D1-F32B2F5973C3}">
      <dsp:nvSpPr>
        <dsp:cNvPr id="0" name=""/>
        <dsp:cNvSpPr/>
      </dsp:nvSpPr>
      <dsp:spPr>
        <a:xfrm>
          <a:off x="2475143" y="3335419"/>
          <a:ext cx="9037152" cy="765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002060"/>
              </a:solidFill>
            </a:rPr>
            <a:t>Bonding Leave documentation (Acknowledgement of Parentage form and Foster Care)</a:t>
          </a:r>
        </a:p>
      </dsp:txBody>
      <dsp:txXfrm>
        <a:off x="2475143" y="3335419"/>
        <a:ext cx="9037152" cy="765763"/>
      </dsp:txXfrm>
    </dsp:sp>
    <dsp:sp modelId="{6D3FF5F4-D609-4520-87FE-9EB2F1626467}">
      <dsp:nvSpPr>
        <dsp:cNvPr id="0" name=""/>
        <dsp:cNvSpPr/>
      </dsp:nvSpPr>
      <dsp:spPr>
        <a:xfrm>
          <a:off x="2302459" y="4101182"/>
          <a:ext cx="92098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E3CBD-1FAB-48C2-8BDA-1A518E160DF9}">
      <dsp:nvSpPr>
        <dsp:cNvPr id="0" name=""/>
        <dsp:cNvSpPr/>
      </dsp:nvSpPr>
      <dsp:spPr>
        <a:xfrm>
          <a:off x="2475143" y="4139471"/>
          <a:ext cx="9037152" cy="765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002060"/>
              </a:solidFill>
            </a:rPr>
            <a:t>Late Filing (extension requests and good cause)</a:t>
          </a:r>
        </a:p>
      </dsp:txBody>
      <dsp:txXfrm>
        <a:off x="2475143" y="4139471"/>
        <a:ext cx="9037152" cy="765763"/>
      </dsp:txXfrm>
    </dsp:sp>
    <dsp:sp modelId="{998B1CDD-E734-4D96-9505-095F24B5DB7D}">
      <dsp:nvSpPr>
        <dsp:cNvPr id="0" name=""/>
        <dsp:cNvSpPr/>
      </dsp:nvSpPr>
      <dsp:spPr>
        <a:xfrm>
          <a:off x="2302459" y="4905235"/>
          <a:ext cx="9209836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F9CE51-A471-C37B-3E50-5FBBACB7F0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C957A-E02B-8450-E0A5-3DD5A5F937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533FE-3AC0-4D3F-9D6C-999208529138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B734AA-91F4-FA3E-6B28-EC7776951E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823BF3-DACE-C917-FBA3-4205DD5321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69B1A-2F63-456E-ACE8-D50DEF7226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18203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E700A-025B-45BA-AB34-E6A91A4989B7}" type="datetime1">
              <a:rPr lang="en-US" smtClean="0"/>
              <a:t>7/14/2026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97266-CB18-4160-AAD9-9B3AC616F3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34995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55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9003D-2806-AB04-6EE0-BA92CB976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42082"/>
            <a:ext cx="9144000" cy="1037350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FF333E-7EF9-4BF5-8C28-18B189C53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41066"/>
            <a:ext cx="9144000" cy="62981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 descr="Connecticut Paid Leave">
            <a:extLst>
              <a:ext uri="{FF2B5EF4-FFF2-40B4-BE49-F238E27FC236}">
                <a16:creationId xmlns:a16="http://schemas.microsoft.com/office/drawing/2014/main" id="{65A61633-875B-6F60-1FAD-D05FDB1039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83194" y="963235"/>
            <a:ext cx="3025611" cy="259338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682540B-2EE2-C2CA-AEA5-189406AA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20750" y="3880448"/>
            <a:ext cx="5150498" cy="7259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40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3BC0F522-A08E-08BE-06DC-7EE7EB515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4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C0036-EBE3-FC5B-7043-9B6D32DA6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37037-D7B8-759D-5619-8CE0207E3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3FD62C-727C-D230-AA46-4C243053A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C9C6F-6CD7-25AF-CB0F-36A839271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9B3CD10-71F0-4793-966D-FE2B65928D67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B7142B-197A-E9FF-07CF-D2910461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2B1424A-F3A3-A298-0A7B-E104420D1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3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4C5B5885-5380-8F3F-41FD-A65B76F6F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4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27A644-BF1D-1549-3CBB-F092BD8E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ADD708-1DC0-98F7-AAAA-ADEC8D37FD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4D798-012F-CC25-8373-1D5BD9F47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003C8-0BDE-5FA6-F679-F48A12ADF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709E7B-A38D-4F4A-B3F4-C7E0FB6542C7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9C3000-D545-0188-6FC2-03AEBA532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3B624F1-E425-236D-8347-0C6ECAC7C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29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F6D64FBF-383F-F642-E15D-C73F68FB8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4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88EF0B-345C-C203-6887-2146D9963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1E55F-175B-C0F3-ED94-F9B6A83C96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F8A01-81D8-1481-5ADA-5AFF1FC20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2F0FE43-A0BC-4339-9F81-5CB8E6E3EDBB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3AE75-CDB3-D76E-04B0-4F92B751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748834C-1804-C3EC-A9C5-2B5FB13D4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54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6A23357E-0D61-8BFE-ECAB-04615C053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4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E2A2914-CD04-C5F7-A521-27013EC45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787387-53C5-7C0F-FB47-25432037BE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DF6BAE-63EE-4DE7-6A2A-5FE6562F6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35270-D150-506F-C053-1B8F0B142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D9B17F8-7E02-483F-9BAD-38EFD80FEE38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1C4FA-E7DD-7EEB-1E95-116AEEBC7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47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Title Slide">
    <p:bg>
      <p:bgPr>
        <a:solidFill>
          <a:srgbClr val="0055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F409ED-8EAA-5073-D29C-9672793A0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2163" y="1690995"/>
            <a:ext cx="4055346" cy="347601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C62C31E2-652E-5E53-71E1-305349506D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325563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End of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EAEEE-0A65-C4B6-5F4E-9F1FBF88273C}"/>
              </a:ext>
            </a:extLst>
          </p:cNvPr>
          <p:cNvSpPr txBox="1"/>
          <p:nvPr userDrawn="1"/>
        </p:nvSpPr>
        <p:spPr>
          <a:xfrm>
            <a:off x="6096000" y="2828836"/>
            <a:ext cx="5205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Ubuntu" panose="020B050403060203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1239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44B742B-FA5C-9E6D-5B0D-A0DD1026B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640541" y="-853888"/>
            <a:ext cx="7998769" cy="8565776"/>
          </a:xfrm>
          <a:prstGeom prst="ellipse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49003D-2806-AB04-6EE0-BA92CB976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0275" y="3961663"/>
            <a:ext cx="5316071" cy="1037350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FF333E-7EF9-4BF5-8C28-18B189C53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323" y="5160382"/>
            <a:ext cx="4831976" cy="62981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A61633-875B-6F60-1FAD-D05FDB103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45507" y="607020"/>
            <a:ext cx="3025611" cy="259338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682540B-2EE2-C2CA-AEA5-189406AA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33023" y="3727699"/>
            <a:ext cx="4650578" cy="7259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71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0341980B-9217-28D2-C809-EE4E1829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0A2E82-42D0-99ED-ADDA-45FBA7064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EF96E-4B91-FD82-673E-3B7521B6B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D6A8B-5CF0-085D-E679-78333692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400E7B-2CEC-46E4-9004-DEE2C2DB95E6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AFC45-F539-BC62-83F7-5DFE6867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B40158C-1DA6-2A20-B662-9A3A889AC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2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E3874-7468-6220-0383-081FCB117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735" y="3429000"/>
            <a:ext cx="10515600" cy="1959952"/>
          </a:xfrm>
        </p:spPr>
        <p:txBody>
          <a:bodyPr anchor="b"/>
          <a:lstStyle>
            <a:lvl1pPr algn="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01E8B-1180-1EEA-2277-780E6546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3735" y="5500128"/>
            <a:ext cx="10515600" cy="623347"/>
          </a:xfrm>
        </p:spPr>
        <p:txBody>
          <a:bodyPr anchor="b"/>
          <a:lstStyle>
            <a:lvl1pPr marL="0" indent="0" algn="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DD500D-4AA3-F9D3-61B4-A1CECB615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055874" y="-3673122"/>
            <a:ext cx="13795209" cy="979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49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0038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E3874-7468-6220-0383-081FCB117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735" y="3429000"/>
            <a:ext cx="10515600" cy="1959952"/>
          </a:xfrm>
        </p:spPr>
        <p:txBody>
          <a:bodyPr anchor="b"/>
          <a:lstStyle>
            <a:lvl1pPr algn="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01E8B-1180-1EEA-2277-780E6546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3735" y="5500128"/>
            <a:ext cx="10515600" cy="623347"/>
          </a:xfrm>
        </p:spPr>
        <p:txBody>
          <a:bodyPr anchor="b"/>
          <a:lstStyle>
            <a:lvl1pPr marL="0" indent="0" algn="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DD500D-4AA3-F9D3-61B4-A1CECB615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055874" y="-3673122"/>
            <a:ext cx="13795209" cy="979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92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856D92C-AAC3-A362-35E1-E34A21D93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4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90D3C-1010-686B-6DC2-C97EA4784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7AE46-792C-26E9-CFEC-BCA47AE2E8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A8165F-67C8-BF6E-ADE2-D659BFD75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53CA8-BC52-FC19-3869-1B19D5989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6AD5C5-E595-4FA9-BBBC-0C7EA008C047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FC884F-0D61-D5B7-A491-AD69C8F60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BD6C3FA-DF51-B6C2-9EB0-443EC71D31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17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1305A8B-1911-837F-1AB3-DF8A35934B5D}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4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A61AE-F140-F8A9-B7BF-09A29E9C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2116B6-CF54-42AD-10BC-F5A4942A7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8ACA1D-4600-A5F8-8F39-146C37CD3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C3C917-126F-341B-4728-194284033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2F710-4206-1166-F0E2-2289C82671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6082B-337A-4E62-6CB7-1B8042D1B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15F2B44-745F-4E98-A9EE-79367D554DAA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F09539-E6B1-395A-290E-EBC96ACC3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08E0638-0F6A-825E-14B9-619F831EF1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4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0">
            <a:extLst>
              <a:ext uri="{FF2B5EF4-FFF2-40B4-BE49-F238E27FC236}">
                <a16:creationId xmlns:a16="http://schemas.microsoft.com/office/drawing/2014/main" id="{A737ED38-3C6B-602F-9CEA-28B607706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4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FD83AB-9EF2-3EBB-A67A-E1C062CE4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3089AD-65FE-F82E-0FEC-E72E97048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4C2473-BFDE-4F2B-BC3B-A0092046A9FF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5B274-87B6-8E82-C3BD-033203864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DADC6B8-8436-23C5-27B4-C105547BA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47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ED6D62FE-C0CC-7E70-8D80-9D68522C8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1958" y="6380176"/>
            <a:ext cx="9338390" cy="317471"/>
          </a:xfrm>
          <a:prstGeom prst="roundRect">
            <a:avLst/>
          </a:prstGeom>
          <a:solidFill>
            <a:srgbClr val="0040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553B6E-1D72-309F-4573-5ED11B05E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64BF98-8B40-4F35-BCF9-7D131AA2CA60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682291-3D79-FDCC-D55B-70B0A20DE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082A550-4D63-3396-9E51-628C18342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76590" y="6253665"/>
            <a:ext cx="1762566" cy="5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6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56DF13-51BD-079D-2D0D-605266C99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4F7430-DF66-B1BF-B9FD-71574D7AF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04578-4C6A-039A-8194-60FF9A027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C0E54C53-9A12-467C-B736-5560F0A360C9}" type="datetime1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390EB-D4A9-57EE-F1F1-BB2E948BE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3900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37A42165-AE5A-4B04-9E88-179BE69617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4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1" r:id="rId1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Ubuntu" panose="020B05040306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Ubuntu" panose="020B05040306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Ubuntu" panose="020B05040306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buntu" panose="020B05040306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Ubuntu" panose="020B05040306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AA2AF-92D7-2402-5B65-B5B28F496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Consolidated Policies Revisions</a:t>
            </a:r>
            <a:br>
              <a:rPr lang="en-US" dirty="0"/>
            </a:br>
            <a:r>
              <a:rPr lang="en-US" sz="2700" dirty="0"/>
              <a:t>July 2026</a:t>
            </a:r>
          </a:p>
        </p:txBody>
      </p:sp>
    </p:spTree>
    <p:extLst>
      <p:ext uri="{BB962C8B-B14F-4D97-AF65-F5344CB8AC3E}">
        <p14:creationId xmlns:p14="http://schemas.microsoft.com/office/powerpoint/2010/main" val="64344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29641-5996-C8E8-24DC-55A2BA5E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6" y="301753"/>
            <a:ext cx="11512296" cy="877823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Recommended Revisions to Policies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D2479A-0200-2550-CC1F-F4AB8DA7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2165-AE5A-4B04-9E88-179BE69617B5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Diagram 5" descr="Changes include cosmetic issues and typos, including changes due to grammar, consistency of language, and rules of statutory construction.&#10;Changes include clarification of existing language without changes to the intent, including the start date of the paid leave, identifying the twelve months for bonding leave following birth/placement, and the impact of holidays, shutdowns, and summer break.&#10;Changes to process, including the documentation needed for bonding leave, and the process for late filing.&#10;">
            <a:extLst>
              <a:ext uri="{FF2B5EF4-FFF2-40B4-BE49-F238E27FC236}">
                <a16:creationId xmlns:a16="http://schemas.microsoft.com/office/drawing/2014/main" id="{FD30FFC9-BC07-6C20-A691-3E999243E4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772914"/>
              </p:ext>
            </p:extLst>
          </p:nvPr>
        </p:nvGraphicFramePr>
        <p:xfrm>
          <a:off x="339852" y="1305163"/>
          <a:ext cx="11512296" cy="494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229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A3A72-1D26-D4A7-F4CE-89C7F4B63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Paid Leave Start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AED16-4F41-88A8-65B0-9F2B38C4B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368" y="1353312"/>
            <a:ext cx="10695432" cy="4823651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Original Change – “first date of leave” to “first date for which Paid Leave Compensation is requested”</a:t>
            </a:r>
          </a:p>
          <a:p>
            <a:endParaRPr lang="en-US" dirty="0"/>
          </a:p>
          <a:p>
            <a:r>
              <a:rPr lang="en-US" dirty="0"/>
              <a:t>New Change – add a defined term “Paid Leave Start Date”, which means the first date for which Paid Leave Compensation is requested, unless the claim is approved for a later date, in which case it means the start date for the payment.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BD4CC0-5801-0FF0-E4BF-8AF10D9C7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2165-AE5A-4B04-9E88-179BE69617B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265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4DEB7-025B-0856-1156-3A8211148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Good Cause change (more on this later)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29535-F807-CEE5-AFB1-1DC21DBE2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Original Change – “Whether the requestor received timely and adequate notice of the need to act” to “Whether the requestor received inaccurate information about the program from the Authority or from a source that is required to provide accurate information”</a:t>
            </a:r>
          </a:p>
          <a:p>
            <a:endParaRPr lang="en-US" dirty="0"/>
          </a:p>
          <a:p>
            <a:r>
              <a:rPr lang="en-US" dirty="0"/>
              <a:t>New Change – add the phrase “and such information was material to the delay”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83B53D-F0A7-E927-0A9C-D5D9B5AC1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2165-AE5A-4B04-9E88-179BE69617B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398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706D6-BC17-4C90-3F35-D15822CF6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Two other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20798-B5BC-2C6A-E84E-4B3AFD108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“may” was changed to “shall” in </a:t>
            </a:r>
            <a:r>
              <a:rPr lang="en-US" i="1" dirty="0"/>
              <a:t>CTPL-010-SPSE </a:t>
            </a:r>
            <a:r>
              <a:rPr lang="en-US" dirty="0"/>
              <a:t>(h), as requested in the May Board Meeting</a:t>
            </a:r>
          </a:p>
          <a:p>
            <a:endParaRPr lang="en-US" dirty="0"/>
          </a:p>
          <a:p>
            <a:r>
              <a:rPr lang="en-US" dirty="0"/>
              <a:t>A few typos/spacing issues were also fixed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153F89-2831-0C55-9304-05DCFFC4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2165-AE5A-4B04-9E88-179BE69617B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32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9F189-33C2-55CE-8E6A-BA16B0B9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Good Cause/Late Filed Claims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BDE28-0E85-D2B7-A362-746CE5689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Approximately 57,000 claims filed in first six months of 2026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2,298 (~4%) were filed more than 45 days after the start of the requested paid leave period</a:t>
            </a:r>
          </a:p>
          <a:p>
            <a:pPr lvl="1"/>
            <a:r>
              <a:rPr lang="en-US" dirty="0"/>
              <a:t>1,053 were approved at least in part (Good Cause was met or the paid leave period was adjusted to be within 45 days of the filing date)</a:t>
            </a:r>
          </a:p>
          <a:p>
            <a:pPr lvl="1"/>
            <a:r>
              <a:rPr lang="en-US" dirty="0"/>
              <a:t>340 pending</a:t>
            </a:r>
          </a:p>
          <a:p>
            <a:pPr lvl="1"/>
            <a:r>
              <a:rPr lang="en-US" dirty="0"/>
              <a:t>29 were denied for not being timely</a:t>
            </a:r>
          </a:p>
          <a:p>
            <a:pPr lvl="1"/>
            <a:r>
              <a:rPr lang="en-US" dirty="0"/>
              <a:t>876 were denied for other reasons, most commonly the lack of documentation</a:t>
            </a:r>
          </a:p>
          <a:p>
            <a:pPr lvl="1"/>
            <a:endParaRPr lang="en-US" dirty="0"/>
          </a:p>
          <a:p>
            <a:r>
              <a:rPr lang="en-US" dirty="0"/>
              <a:t>Discussion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245806-FFC3-5710-55E1-A1029E5F5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42165-AE5A-4B04-9E88-179BE69617B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18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TPL Theme">
      <a:dk1>
        <a:srgbClr val="0055B7"/>
      </a:dk1>
      <a:lt1>
        <a:sysClr val="window" lastClr="FFFFFF"/>
      </a:lt1>
      <a:dk2>
        <a:srgbClr val="002361"/>
      </a:dk2>
      <a:lt2>
        <a:srgbClr val="EAECEC"/>
      </a:lt2>
      <a:accent1>
        <a:srgbClr val="007FA5"/>
      </a:accent1>
      <a:accent2>
        <a:srgbClr val="5C6E28"/>
      </a:accent2>
      <a:accent3>
        <a:srgbClr val="862E76"/>
      </a:accent3>
      <a:accent4>
        <a:srgbClr val="CB2C44"/>
      </a:accent4>
      <a:accent5>
        <a:srgbClr val="B54700"/>
      </a:accent5>
      <a:accent6>
        <a:srgbClr val="383838"/>
      </a:accent6>
      <a:hlink>
        <a:srgbClr val="0563C1"/>
      </a:hlink>
      <a:folHlink>
        <a:srgbClr val="B13D9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6" id="{168C7739-4C50-4335-ABFC-815E421F1328}" vid="{0A421BAE-82C8-425A-ADCE-65BA8A084811}"/>
    </a:ext>
  </a:extLst>
</a:theme>
</file>

<file path=ppt/theme/theme2.xml><?xml version="1.0" encoding="utf-8"?>
<a:theme xmlns:a="http://schemas.openxmlformats.org/drawingml/2006/main" name="Office Theme">
  <a:themeElements>
    <a:clrScheme name="Accessible CTPL">
      <a:dk1>
        <a:srgbClr val="0055B7"/>
      </a:dk1>
      <a:lt1>
        <a:sysClr val="window" lastClr="FFFFFF"/>
      </a:lt1>
      <a:dk2>
        <a:srgbClr val="0E2841"/>
      </a:dk2>
      <a:lt2>
        <a:srgbClr val="EAECEC"/>
      </a:lt2>
      <a:accent1>
        <a:srgbClr val="002C73"/>
      </a:accent1>
      <a:accent2>
        <a:srgbClr val="007FA5"/>
      </a:accent2>
      <a:accent3>
        <a:srgbClr val="5C6E28"/>
      </a:accent3>
      <a:accent4>
        <a:srgbClr val="862E76"/>
      </a:accent4>
      <a:accent5>
        <a:srgbClr val="CB2C44"/>
      </a:accent5>
      <a:accent6>
        <a:srgbClr val="B54700"/>
      </a:accent6>
      <a:hlink>
        <a:srgbClr val="0563C1"/>
      </a:hlink>
      <a:folHlink>
        <a:srgbClr val="B13D9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0B35581D803F4689AD55EC87723778" ma:contentTypeVersion="14" ma:contentTypeDescription="Create a new document." ma:contentTypeScope="" ma:versionID="ec264ed363616b5d3d90531674b1dedb">
  <xsd:schema xmlns:xsd="http://www.w3.org/2001/XMLSchema" xmlns:xs="http://www.w3.org/2001/XMLSchema" xmlns:p="http://schemas.microsoft.com/office/2006/metadata/properties" xmlns:ns2="a037f515-fcab-4f12-abbf-889414d4b76b" xmlns:ns3="82fba431-6624-40e1-863a-c53727c94296" targetNamespace="http://schemas.microsoft.com/office/2006/metadata/properties" ma:root="true" ma:fieldsID="e0b7bd463a10255551c107137f91c2ed" ns2:_="" ns3:_="">
    <xsd:import namespace="a037f515-fcab-4f12-abbf-889414d4b76b"/>
    <xsd:import namespace="82fba431-6624-40e1-863a-c53727c942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37f515-fcab-4f12-abbf-889414d4b7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fba431-6624-40e1-863a-c53727c9429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58a9819-ae86-4a52-92f3-68416af553c2}" ma:internalName="TaxCatchAll" ma:showField="CatchAllData" ma:web="82fba431-6624-40e1-863a-c53727c942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fba431-6624-40e1-863a-c53727c94296" xsi:nil="true"/>
    <lcf76f155ced4ddcb4097134ff3c332f xmlns="a037f515-fcab-4f12-abbf-889414d4b76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03A0CE-7E81-4CE3-B661-65BBAD797C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37f515-fcab-4f12-abbf-889414d4b76b"/>
    <ds:schemaRef ds:uri="82fba431-6624-40e1-863a-c53727c942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72CFFE-4A91-4361-BE0F-741D22BCD289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7cc74d9b-c6ee-4e86-bf75-7f607e643226"/>
    <ds:schemaRef ds:uri="http://schemas.microsoft.com/office/2006/metadata/properties"/>
    <ds:schemaRef ds:uri="http://schemas.microsoft.com/sharepoint/v3"/>
    <ds:schemaRef ds:uri="f3d2febd-ac63-4246-b28f-fb050d21d570"/>
    <ds:schemaRef ds:uri="6521be15-7841-4b19-bdea-a1d426ce0093"/>
    <ds:schemaRef ds:uri="82fba431-6624-40e1-863a-c53727c94296"/>
    <ds:schemaRef ds:uri="a037f515-fcab-4f12-abbf-889414d4b76b"/>
  </ds:schemaRefs>
</ds:datastoreItem>
</file>

<file path=customXml/itemProps3.xml><?xml version="1.0" encoding="utf-8"?>
<ds:datastoreItem xmlns:ds="http://schemas.openxmlformats.org/officeDocument/2006/customXml" ds:itemID="{16663E61-F764-4C5B-A730-23D51F24C4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Consolidated Policies Revisions May 2026</Template>
  <TotalTime>7839</TotalTime>
  <Words>347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Ubuntu</vt:lpstr>
      <vt:lpstr>Office Theme</vt:lpstr>
      <vt:lpstr>Consolidated Policies Revisions July 2026</vt:lpstr>
      <vt:lpstr>Recommended Revisions to Policies</vt:lpstr>
      <vt:lpstr>Paid Leave Start Date</vt:lpstr>
      <vt:lpstr>Good Cause change (more on this later)</vt:lpstr>
      <vt:lpstr>Two other changes</vt:lpstr>
      <vt:lpstr>Good Cause/Late Filed Claims</vt:lpstr>
    </vt:vector>
  </TitlesOfParts>
  <Company>State of Connecticut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Cisar, Michael</dc:creator>
  <cp:lastModifiedBy>Forrest, Amber</cp:lastModifiedBy>
  <cp:revision>1</cp:revision>
  <dcterms:created xsi:type="dcterms:W3CDTF">2026-05-04T18:25:53Z</dcterms:created>
  <dcterms:modified xsi:type="dcterms:W3CDTF">2026-07-14T13:38:07Z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0x0101009D0B35581D803F4689AD55EC87723778</vt:lpwstr>
  </property>
  <property fmtid="{D5CDD505-2E9C-101B-9397-08002B2CF9AE}" pid="3" name="MediaServiceImageTags">
    <vt:lpwstr/>
  </property>
</Properties>
</file>